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4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6" autoAdjust="0"/>
    <p:restoredTop sz="94660"/>
  </p:normalViewPr>
  <p:slideViewPr>
    <p:cSldViewPr snapToGrid="0">
      <p:cViewPr varScale="1">
        <p:scale>
          <a:sx n="59" d="100"/>
          <a:sy n="59" d="100"/>
        </p:scale>
        <p:origin x="133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F0E06-D246-4461-9C4D-998F3DAD948D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826ED-B28C-40E1-AE8C-D580B06D8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645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Tara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AC9FDB-63DB-4B8A-8385-F0DE217C78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8749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524" y="0"/>
            <a:ext cx="12188952" cy="61789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36024" y="1373202"/>
            <a:ext cx="7097741" cy="2602763"/>
          </a:xfrm>
        </p:spPr>
        <p:txBody>
          <a:bodyPr anchor="b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6024" y="3975965"/>
            <a:ext cx="7097741" cy="870857"/>
          </a:xfrm>
        </p:spPr>
        <p:txBody>
          <a:bodyPr>
            <a:noAutofit/>
          </a:bodyPr>
          <a:lstStyle>
            <a:lvl1pPr marL="0" indent="0" algn="l">
              <a:buNone/>
              <a:defRPr sz="2800" b="1" spc="30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Subtitle or event &amp; date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17" y="4994171"/>
            <a:ext cx="2285999" cy="1371600"/>
          </a:xfrm>
          <a:prstGeom prst="rect">
            <a:avLst/>
          </a:prstGeom>
        </p:spPr>
      </p:pic>
      <p:sp>
        <p:nvSpPr>
          <p:cNvPr id="31" name="Freeform 30"/>
          <p:cNvSpPr/>
          <p:nvPr userDrawn="1"/>
        </p:nvSpPr>
        <p:spPr>
          <a:xfrm rot="1080000">
            <a:off x="11540801" y="3005837"/>
            <a:ext cx="839257" cy="4081723"/>
          </a:xfrm>
          <a:custGeom>
            <a:avLst/>
            <a:gdLst>
              <a:gd name="connsiteX0" fmla="*/ 0 w 839257"/>
              <a:gd name="connsiteY0" fmla="*/ 0 h 4081723"/>
              <a:gd name="connsiteX1" fmla="*/ 839257 w 839257"/>
              <a:gd name="connsiteY1" fmla="*/ 2582966 h 4081723"/>
              <a:gd name="connsiteX2" fmla="*/ 839257 w 839257"/>
              <a:gd name="connsiteY2" fmla="*/ 3809032 h 4081723"/>
              <a:gd name="connsiteX3" fmla="*/ 1 w 839257"/>
              <a:gd name="connsiteY3" fmla="*/ 4081723 h 4081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9257" h="4081723">
                <a:moveTo>
                  <a:pt x="0" y="0"/>
                </a:moveTo>
                <a:lnTo>
                  <a:pt x="839257" y="2582966"/>
                </a:lnTo>
                <a:lnTo>
                  <a:pt x="839257" y="3809032"/>
                </a:lnTo>
                <a:lnTo>
                  <a:pt x="1" y="408172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 userDrawn="1"/>
        </p:nvSpPr>
        <p:spPr>
          <a:xfrm rot="1080000">
            <a:off x="11434869" y="2357982"/>
            <a:ext cx="876047" cy="4761503"/>
          </a:xfrm>
          <a:custGeom>
            <a:avLst/>
            <a:gdLst>
              <a:gd name="connsiteX0" fmla="*/ 0 w 876047"/>
              <a:gd name="connsiteY0" fmla="*/ 0 h 4761503"/>
              <a:gd name="connsiteX1" fmla="*/ 876047 w 876047"/>
              <a:gd name="connsiteY1" fmla="*/ 2696195 h 4761503"/>
              <a:gd name="connsiteX2" fmla="*/ 876047 w 876047"/>
              <a:gd name="connsiteY2" fmla="*/ 4476858 h 4761503"/>
              <a:gd name="connsiteX3" fmla="*/ 0 w 876047"/>
              <a:gd name="connsiteY3" fmla="*/ 4761503 h 4761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6047" h="4761503">
                <a:moveTo>
                  <a:pt x="0" y="0"/>
                </a:moveTo>
                <a:lnTo>
                  <a:pt x="876047" y="2696195"/>
                </a:lnTo>
                <a:lnTo>
                  <a:pt x="876047" y="4476858"/>
                </a:lnTo>
                <a:lnTo>
                  <a:pt x="0" y="476150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Picture Placeholder 37"/>
          <p:cNvSpPr>
            <a:spLocks noGrp="1"/>
          </p:cNvSpPr>
          <p:nvPr>
            <p:ph type="pic" sz="quarter" idx="10"/>
          </p:nvPr>
        </p:nvSpPr>
        <p:spPr>
          <a:xfrm>
            <a:off x="7162800" y="0"/>
            <a:ext cx="5029200" cy="6858000"/>
          </a:xfrm>
          <a:custGeom>
            <a:avLst/>
            <a:gdLst>
              <a:gd name="connsiteX0" fmla="*/ 2224818 w 5029200"/>
              <a:gd name="connsiteY0" fmla="*/ 0 h 6858000"/>
              <a:gd name="connsiteX1" fmla="*/ 5029200 w 5029200"/>
              <a:gd name="connsiteY1" fmla="*/ 0 h 6858000"/>
              <a:gd name="connsiteX2" fmla="*/ 5029200 w 5029200"/>
              <a:gd name="connsiteY2" fmla="*/ 2360865 h 6858000"/>
              <a:gd name="connsiteX3" fmla="*/ 3567992 w 5029200"/>
              <a:gd name="connsiteY3" fmla="*/ 6858000 h 6858000"/>
              <a:gd name="connsiteX4" fmla="*/ 0 w 5029200"/>
              <a:gd name="connsiteY4" fmla="*/ 6858000 h 6858000"/>
              <a:gd name="connsiteX5" fmla="*/ 0 w 5029200"/>
              <a:gd name="connsiteY5" fmla="*/ 684728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29200" h="6858000">
                <a:moveTo>
                  <a:pt x="2224818" y="0"/>
                </a:moveTo>
                <a:lnTo>
                  <a:pt x="5029200" y="0"/>
                </a:lnTo>
                <a:lnTo>
                  <a:pt x="5029200" y="2360865"/>
                </a:lnTo>
                <a:lnTo>
                  <a:pt x="3567992" y="6858000"/>
                </a:lnTo>
                <a:lnTo>
                  <a:pt x="0" y="6858000"/>
                </a:lnTo>
                <a:lnTo>
                  <a:pt x="0" y="684728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9" name="Text Placeholder 3"/>
          <p:cNvSpPr>
            <a:spLocks noGrp="1"/>
          </p:cNvSpPr>
          <p:nvPr>
            <p:ph type="body" sz="half" idx="2" hasCustomPrompt="1"/>
          </p:nvPr>
        </p:nvSpPr>
        <p:spPr>
          <a:xfrm rot="17280000">
            <a:off x="9340267" y="4464031"/>
            <a:ext cx="4572000" cy="277111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1000"/>
              </a:spcBef>
              <a:buNone/>
              <a:defRPr sz="1050" i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Photo credit if needed</a:t>
            </a:r>
          </a:p>
        </p:txBody>
      </p:sp>
      <p:sp>
        <p:nvSpPr>
          <p:cNvPr id="40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4876800" y="5011669"/>
            <a:ext cx="2286000" cy="1371600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/>
              <a:t>Add state logo</a:t>
            </a:r>
          </a:p>
        </p:txBody>
      </p:sp>
    </p:spTree>
    <p:extLst>
      <p:ext uri="{BB962C8B-B14F-4D97-AF65-F5344CB8AC3E}">
        <p14:creationId xmlns:p14="http://schemas.microsoft.com/office/powerpoint/2010/main" val="704346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 noChangeAspect="1"/>
          </p:cNvSpPr>
          <p:nvPr>
            <p:ph type="pic" idx="1"/>
          </p:nvPr>
        </p:nvSpPr>
        <p:spPr>
          <a:xfrm>
            <a:off x="6074412" y="0"/>
            <a:ext cx="6117588" cy="6172200"/>
          </a:xfrm>
          <a:custGeom>
            <a:avLst/>
            <a:gdLst>
              <a:gd name="connsiteX0" fmla="*/ 2119225 w 6108016"/>
              <a:gd name="connsiteY0" fmla="*/ 0 h 6162543"/>
              <a:gd name="connsiteX1" fmla="*/ 6108016 w 6108016"/>
              <a:gd name="connsiteY1" fmla="*/ 0 h 6162543"/>
              <a:gd name="connsiteX2" fmla="*/ 6108016 w 6108016"/>
              <a:gd name="connsiteY2" fmla="*/ 6162543 h 6162543"/>
              <a:gd name="connsiteX3" fmla="*/ 0 w 6108016"/>
              <a:gd name="connsiteY3" fmla="*/ 6162543 h 6162543"/>
              <a:gd name="connsiteX4" fmla="*/ 0 w 6108016"/>
              <a:gd name="connsiteY4" fmla="*/ 6154663 h 6162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08016" h="6162543">
                <a:moveTo>
                  <a:pt x="2119225" y="0"/>
                </a:moveTo>
                <a:lnTo>
                  <a:pt x="6108016" y="0"/>
                </a:lnTo>
                <a:lnTo>
                  <a:pt x="6108016" y="6162543"/>
                </a:lnTo>
                <a:lnTo>
                  <a:pt x="0" y="6162543"/>
                </a:lnTo>
                <a:lnTo>
                  <a:pt x="0" y="615466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274320" tIns="182880" anchor="t">
            <a:no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sp>
        <p:nvSpPr>
          <p:cNvPr id="10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701040" y="1600200"/>
            <a:ext cx="6065520" cy="4501058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type.</a:t>
            </a:r>
          </a:p>
        </p:txBody>
      </p:sp>
      <p:sp>
        <p:nvSpPr>
          <p:cNvPr id="11" name="Title 7"/>
          <p:cNvSpPr>
            <a:spLocks noGrp="1"/>
          </p:cNvSpPr>
          <p:nvPr>
            <p:ph type="title" hasCustomPrompt="1"/>
          </p:nvPr>
        </p:nvSpPr>
        <p:spPr>
          <a:xfrm>
            <a:off x="701040" y="693419"/>
            <a:ext cx="6065520" cy="731520"/>
          </a:xfrm>
        </p:spPr>
        <p:txBody>
          <a:bodyPr anchor="t">
            <a:noAutofit/>
          </a:bodyPr>
          <a:lstStyle>
            <a:lvl1pPr>
              <a:defRPr/>
            </a:lvl1pPr>
          </a:lstStyle>
          <a:p>
            <a:r>
              <a:rPr lang="en-US"/>
              <a:t>Heading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161860" y="6223827"/>
            <a:ext cx="4572000" cy="365125"/>
          </a:xfr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1000"/>
              </a:spcBef>
              <a:buNone/>
              <a:defRPr sz="1200" i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Photo credit if needed</a:t>
            </a:r>
          </a:p>
        </p:txBody>
      </p:sp>
    </p:spTree>
    <p:extLst>
      <p:ext uri="{BB962C8B-B14F-4D97-AF65-F5344CB8AC3E}">
        <p14:creationId xmlns:p14="http://schemas.microsoft.com/office/powerpoint/2010/main" val="1542906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-1"/>
            <a:ext cx="12192000" cy="6172200"/>
          </a:xfrm>
          <a:solidFill>
            <a:schemeClr val="bg1">
              <a:lumMod val="85000"/>
            </a:schemeClr>
          </a:solidFill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 hasCustomPrompt="1"/>
          </p:nvPr>
        </p:nvSpPr>
        <p:spPr>
          <a:xfrm>
            <a:off x="6161860" y="6223827"/>
            <a:ext cx="4572000" cy="365125"/>
          </a:xfr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1000"/>
              </a:spcBef>
              <a:buNone/>
              <a:defRPr sz="1200" i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Photo credit if needed</a:t>
            </a:r>
          </a:p>
        </p:txBody>
      </p:sp>
    </p:spTree>
    <p:extLst>
      <p:ext uri="{BB962C8B-B14F-4D97-AF65-F5344CB8AC3E}">
        <p14:creationId xmlns:p14="http://schemas.microsoft.com/office/powerpoint/2010/main" val="3824460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Pictur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1613410"/>
            <a:ext cx="12192000" cy="4582285"/>
          </a:xfrm>
          <a:solidFill>
            <a:schemeClr val="bg1">
              <a:lumMod val="85000"/>
            </a:schemeClr>
          </a:solidFill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701040" y="693419"/>
            <a:ext cx="10789920" cy="731520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Heading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161860" y="6223827"/>
            <a:ext cx="4572000" cy="365125"/>
          </a:xfr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1000"/>
              </a:spcBef>
              <a:buNone/>
              <a:defRPr sz="1200" i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Photo credit if needed</a:t>
            </a:r>
          </a:p>
        </p:txBody>
      </p:sp>
    </p:spTree>
    <p:extLst>
      <p:ext uri="{BB962C8B-B14F-4D97-AF65-F5344CB8AC3E}">
        <p14:creationId xmlns:p14="http://schemas.microsoft.com/office/powerpoint/2010/main" val="1839083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anchor="t">
            <a:noAutofit/>
          </a:bodyPr>
          <a:lstStyle>
            <a:lvl1pPr>
              <a:defRPr/>
            </a:lvl1pPr>
          </a:lstStyle>
          <a:p>
            <a:r>
              <a:rPr lang="en-US"/>
              <a:t>Heading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653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95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or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1040" y="693419"/>
            <a:ext cx="10789920" cy="731520"/>
          </a:xfrm>
        </p:spPr>
        <p:txBody>
          <a:bodyPr wrap="square" anchor="t">
            <a:noAutofit/>
          </a:bodyPr>
          <a:lstStyle>
            <a:lvl1pPr>
              <a:defRPr baseline="0"/>
            </a:lvl1pPr>
          </a:lstStyle>
          <a:p>
            <a:r>
              <a:rPr lang="en-US"/>
              <a:t>Agenda or List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9/22/2023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1533490" y="1600200"/>
            <a:ext cx="9957469" cy="731520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enter text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5" hasCustomPrompt="1"/>
          </p:nvPr>
        </p:nvSpPr>
        <p:spPr>
          <a:xfrm>
            <a:off x="1533490" y="2506663"/>
            <a:ext cx="9957469" cy="731520"/>
          </a:xfrm>
        </p:spPr>
        <p:txBody>
          <a:bodyPr anchor="ctr"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enter text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7" hasCustomPrompt="1"/>
          </p:nvPr>
        </p:nvSpPr>
        <p:spPr>
          <a:xfrm>
            <a:off x="1533490" y="3412808"/>
            <a:ext cx="9957469" cy="731520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enter text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9" hasCustomPrompt="1"/>
          </p:nvPr>
        </p:nvSpPr>
        <p:spPr>
          <a:xfrm>
            <a:off x="1533490" y="4318635"/>
            <a:ext cx="9957469" cy="731520"/>
          </a:xfrm>
        </p:spPr>
        <p:txBody>
          <a:bodyPr anchor="ctr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enter text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idx="21" hasCustomPrompt="1"/>
          </p:nvPr>
        </p:nvSpPr>
        <p:spPr>
          <a:xfrm>
            <a:off x="1533490" y="5224144"/>
            <a:ext cx="9957469" cy="731520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enter text</a:t>
            </a:r>
          </a:p>
        </p:txBody>
      </p:sp>
      <p:sp>
        <p:nvSpPr>
          <p:cNvPr id="24" name="Oval 23"/>
          <p:cNvSpPr/>
          <p:nvPr userDrawn="1"/>
        </p:nvSpPr>
        <p:spPr>
          <a:xfrm>
            <a:off x="701040" y="1618632"/>
            <a:ext cx="731520" cy="7315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601436" y="1546270"/>
            <a:ext cx="914400" cy="914400"/>
          </a:xfrm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6" name="Oval 25"/>
          <p:cNvSpPr/>
          <p:nvPr userDrawn="1"/>
        </p:nvSpPr>
        <p:spPr>
          <a:xfrm>
            <a:off x="701040" y="2495165"/>
            <a:ext cx="731520" cy="7315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 Placeholder 14"/>
          <p:cNvSpPr>
            <a:spLocks noGrp="1"/>
          </p:cNvSpPr>
          <p:nvPr>
            <p:ph type="body" sz="quarter" idx="23" hasCustomPrompt="1"/>
          </p:nvPr>
        </p:nvSpPr>
        <p:spPr>
          <a:xfrm>
            <a:off x="601436" y="2422803"/>
            <a:ext cx="914400" cy="914400"/>
          </a:xfrm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28" name="Oval 27"/>
          <p:cNvSpPr/>
          <p:nvPr userDrawn="1"/>
        </p:nvSpPr>
        <p:spPr>
          <a:xfrm>
            <a:off x="701703" y="3371698"/>
            <a:ext cx="731520" cy="7315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 Placeholder 14"/>
          <p:cNvSpPr>
            <a:spLocks noGrp="1"/>
          </p:cNvSpPr>
          <p:nvPr>
            <p:ph type="body" sz="quarter" idx="24" hasCustomPrompt="1"/>
          </p:nvPr>
        </p:nvSpPr>
        <p:spPr>
          <a:xfrm>
            <a:off x="602099" y="3299336"/>
            <a:ext cx="914400" cy="914400"/>
          </a:xfrm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30" name="Oval 29"/>
          <p:cNvSpPr/>
          <p:nvPr userDrawn="1"/>
        </p:nvSpPr>
        <p:spPr>
          <a:xfrm>
            <a:off x="696686" y="4243826"/>
            <a:ext cx="731520" cy="7315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 Placeholder 14"/>
          <p:cNvSpPr>
            <a:spLocks noGrp="1"/>
          </p:cNvSpPr>
          <p:nvPr>
            <p:ph type="body" sz="quarter" idx="25" hasCustomPrompt="1"/>
          </p:nvPr>
        </p:nvSpPr>
        <p:spPr>
          <a:xfrm>
            <a:off x="597082" y="4171464"/>
            <a:ext cx="914400" cy="914400"/>
          </a:xfrm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32" name="Oval 31"/>
          <p:cNvSpPr/>
          <p:nvPr userDrawn="1"/>
        </p:nvSpPr>
        <p:spPr>
          <a:xfrm>
            <a:off x="696142" y="5160986"/>
            <a:ext cx="731520" cy="7315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 Placeholder 14"/>
          <p:cNvSpPr>
            <a:spLocks noGrp="1"/>
          </p:cNvSpPr>
          <p:nvPr>
            <p:ph type="body" sz="quarter" idx="26" hasCustomPrompt="1"/>
          </p:nvPr>
        </p:nvSpPr>
        <p:spPr>
          <a:xfrm>
            <a:off x="596538" y="5088624"/>
            <a:ext cx="914400" cy="914400"/>
          </a:xfrm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406588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a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1040" y="693419"/>
            <a:ext cx="10789920" cy="731520"/>
          </a:xfrm>
        </p:spPr>
        <p:txBody>
          <a:bodyPr wrap="square" anchor="t">
            <a:noAutofit/>
          </a:bodyPr>
          <a:lstStyle>
            <a:lvl1pPr>
              <a:defRPr baseline="0"/>
            </a:lvl1pPr>
          </a:lstStyle>
          <a:p>
            <a:r>
              <a:rPr lang="en-US"/>
              <a:t>Speakers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9/22/2023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2" hasCustomPrompt="1"/>
          </p:nvPr>
        </p:nvSpPr>
        <p:spPr>
          <a:xfrm>
            <a:off x="4404360" y="4435634"/>
            <a:ext cx="3382963" cy="1277744"/>
          </a:xfrm>
        </p:spPr>
        <p:txBody>
          <a:bodyPr/>
          <a:lstStyle>
            <a:lvl1pPr marL="0" indent="0" algn="ctr">
              <a:buNone/>
              <a:defRPr sz="2800" baseline="0"/>
            </a:lvl1pPr>
          </a:lstStyle>
          <a:p>
            <a:pPr lvl="0"/>
            <a:r>
              <a:rPr lang="en-US"/>
              <a:t>Title, Organization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714493" y="3624591"/>
            <a:ext cx="3382963" cy="722208"/>
          </a:xfr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32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quarter" idx="24" hasCustomPrompt="1"/>
          </p:nvPr>
        </p:nvSpPr>
        <p:spPr>
          <a:xfrm>
            <a:off x="8107680" y="4435634"/>
            <a:ext cx="3382963" cy="1277744"/>
          </a:xfrm>
        </p:spPr>
        <p:txBody>
          <a:bodyPr/>
          <a:lstStyle>
            <a:lvl1pPr marL="0" indent="0" algn="ctr">
              <a:buNone/>
              <a:defRPr sz="2800" baseline="0"/>
            </a:lvl1pPr>
          </a:lstStyle>
          <a:p>
            <a:pPr lvl="0"/>
            <a:r>
              <a:rPr lang="en-US"/>
              <a:t>Title, Organization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25" hasCustomPrompt="1"/>
          </p:nvPr>
        </p:nvSpPr>
        <p:spPr>
          <a:xfrm>
            <a:off x="1478121" y="1600200"/>
            <a:ext cx="1828800" cy="1828800"/>
          </a:xfrm>
          <a:custGeom>
            <a:avLst/>
            <a:gdLst>
              <a:gd name="connsiteX0" fmla="*/ 914400 w 1828800"/>
              <a:gd name="connsiteY0" fmla="*/ 0 h 1828800"/>
              <a:gd name="connsiteX1" fmla="*/ 1828800 w 1828800"/>
              <a:gd name="connsiteY1" fmla="*/ 914400 h 1828800"/>
              <a:gd name="connsiteX2" fmla="*/ 914400 w 1828800"/>
              <a:gd name="connsiteY2" fmla="*/ 1828800 h 1828800"/>
              <a:gd name="connsiteX3" fmla="*/ 0 w 1828800"/>
              <a:gd name="connsiteY3" fmla="*/ 914400 h 1828800"/>
              <a:gd name="connsiteX4" fmla="*/ 914400 w 1828800"/>
              <a:gd name="connsiteY4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8800" h="1828800">
                <a:moveTo>
                  <a:pt x="914400" y="0"/>
                </a:moveTo>
                <a:cubicBezTo>
                  <a:pt x="1419409" y="0"/>
                  <a:pt x="1828800" y="409391"/>
                  <a:pt x="1828800" y="914400"/>
                </a:cubicBezTo>
                <a:cubicBezTo>
                  <a:pt x="1828800" y="1419409"/>
                  <a:pt x="1419409" y="1828800"/>
                  <a:pt x="914400" y="1828800"/>
                </a:cubicBezTo>
                <a:cubicBezTo>
                  <a:pt x="409391" y="1828800"/>
                  <a:pt x="0" y="1419409"/>
                  <a:pt x="0" y="914400"/>
                </a:cubicBezTo>
                <a:cubicBezTo>
                  <a:pt x="0" y="409391"/>
                  <a:pt x="409391" y="0"/>
                  <a:pt x="914400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2800"/>
            </a:lvl1pPr>
          </a:lstStyle>
          <a:p>
            <a:r>
              <a:rPr lang="en-US"/>
              <a:t>Insert photo</a:t>
            </a:r>
          </a:p>
        </p:txBody>
      </p:sp>
      <p:sp>
        <p:nvSpPr>
          <p:cNvPr id="28" name="Picture Placeholder 27"/>
          <p:cNvSpPr>
            <a:spLocks noGrp="1"/>
          </p:cNvSpPr>
          <p:nvPr>
            <p:ph type="pic" sz="quarter" idx="26" hasCustomPrompt="1"/>
          </p:nvPr>
        </p:nvSpPr>
        <p:spPr>
          <a:xfrm>
            <a:off x="5181283" y="1600200"/>
            <a:ext cx="1828800" cy="1828800"/>
          </a:xfrm>
          <a:custGeom>
            <a:avLst/>
            <a:gdLst>
              <a:gd name="connsiteX0" fmla="*/ 914400 w 1828800"/>
              <a:gd name="connsiteY0" fmla="*/ 0 h 1828800"/>
              <a:gd name="connsiteX1" fmla="*/ 1828800 w 1828800"/>
              <a:gd name="connsiteY1" fmla="*/ 914400 h 1828800"/>
              <a:gd name="connsiteX2" fmla="*/ 914400 w 1828800"/>
              <a:gd name="connsiteY2" fmla="*/ 1828800 h 1828800"/>
              <a:gd name="connsiteX3" fmla="*/ 0 w 1828800"/>
              <a:gd name="connsiteY3" fmla="*/ 914400 h 1828800"/>
              <a:gd name="connsiteX4" fmla="*/ 914400 w 1828800"/>
              <a:gd name="connsiteY4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8800" h="1828800">
                <a:moveTo>
                  <a:pt x="914400" y="0"/>
                </a:moveTo>
                <a:cubicBezTo>
                  <a:pt x="1419409" y="0"/>
                  <a:pt x="1828800" y="409391"/>
                  <a:pt x="1828800" y="914400"/>
                </a:cubicBezTo>
                <a:cubicBezTo>
                  <a:pt x="1828800" y="1419409"/>
                  <a:pt x="1419409" y="1828800"/>
                  <a:pt x="914400" y="1828800"/>
                </a:cubicBezTo>
                <a:cubicBezTo>
                  <a:pt x="409391" y="1828800"/>
                  <a:pt x="0" y="1419409"/>
                  <a:pt x="0" y="914400"/>
                </a:cubicBezTo>
                <a:cubicBezTo>
                  <a:pt x="0" y="409391"/>
                  <a:pt x="409391" y="0"/>
                  <a:pt x="914400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2800"/>
            </a:lvl1pPr>
          </a:lstStyle>
          <a:p>
            <a:r>
              <a:rPr lang="en-US"/>
              <a:t>Insert photo</a:t>
            </a:r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27" hasCustomPrompt="1"/>
          </p:nvPr>
        </p:nvSpPr>
        <p:spPr>
          <a:xfrm>
            <a:off x="8884445" y="1600200"/>
            <a:ext cx="1828800" cy="1828800"/>
          </a:xfrm>
          <a:custGeom>
            <a:avLst/>
            <a:gdLst>
              <a:gd name="connsiteX0" fmla="*/ 914400 w 1828800"/>
              <a:gd name="connsiteY0" fmla="*/ 0 h 1828800"/>
              <a:gd name="connsiteX1" fmla="*/ 1828800 w 1828800"/>
              <a:gd name="connsiteY1" fmla="*/ 914400 h 1828800"/>
              <a:gd name="connsiteX2" fmla="*/ 914400 w 1828800"/>
              <a:gd name="connsiteY2" fmla="*/ 1828800 h 1828800"/>
              <a:gd name="connsiteX3" fmla="*/ 0 w 1828800"/>
              <a:gd name="connsiteY3" fmla="*/ 914400 h 1828800"/>
              <a:gd name="connsiteX4" fmla="*/ 914400 w 1828800"/>
              <a:gd name="connsiteY4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8800" h="1828800">
                <a:moveTo>
                  <a:pt x="914400" y="0"/>
                </a:moveTo>
                <a:cubicBezTo>
                  <a:pt x="1419409" y="0"/>
                  <a:pt x="1828800" y="409391"/>
                  <a:pt x="1828800" y="914400"/>
                </a:cubicBezTo>
                <a:cubicBezTo>
                  <a:pt x="1828800" y="1419409"/>
                  <a:pt x="1419409" y="1828800"/>
                  <a:pt x="914400" y="1828800"/>
                </a:cubicBezTo>
                <a:cubicBezTo>
                  <a:pt x="409391" y="1828800"/>
                  <a:pt x="0" y="1419409"/>
                  <a:pt x="0" y="914400"/>
                </a:cubicBezTo>
                <a:cubicBezTo>
                  <a:pt x="0" y="409391"/>
                  <a:pt x="409391" y="0"/>
                  <a:pt x="914400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2800"/>
            </a:lvl1pPr>
          </a:lstStyle>
          <a:p>
            <a:r>
              <a:rPr lang="en-US"/>
              <a:t>Insert photo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701040" y="4445183"/>
            <a:ext cx="3382963" cy="1277744"/>
          </a:xfrm>
        </p:spPr>
        <p:txBody>
          <a:bodyPr/>
          <a:lstStyle>
            <a:lvl1pPr marL="0" indent="0" algn="ctr">
              <a:buNone/>
              <a:defRPr sz="2800" baseline="0"/>
            </a:lvl1pPr>
          </a:lstStyle>
          <a:p>
            <a:pPr lvl="0"/>
            <a:r>
              <a:rPr lang="en-US"/>
              <a:t>Title, Organization</a:t>
            </a:r>
          </a:p>
        </p:txBody>
      </p:sp>
      <p:sp>
        <p:nvSpPr>
          <p:cNvPr id="31" name="Text Placeholder 3"/>
          <p:cNvSpPr>
            <a:spLocks noGrp="1"/>
          </p:cNvSpPr>
          <p:nvPr>
            <p:ph type="body" sz="quarter" idx="29" hasCustomPrompt="1"/>
          </p:nvPr>
        </p:nvSpPr>
        <p:spPr>
          <a:xfrm>
            <a:off x="4404360" y="3624591"/>
            <a:ext cx="3382963" cy="722208"/>
          </a:xfrm>
        </p:spPr>
        <p:txBody>
          <a:bodyPr anchor="ctr"/>
          <a:lstStyle>
            <a:lvl1pPr marL="0" indent="0" algn="ctr">
              <a:buNone/>
              <a:defRPr sz="32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32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8107363" y="3604261"/>
            <a:ext cx="3382963" cy="722208"/>
          </a:xfrm>
        </p:spPr>
        <p:txBody>
          <a:bodyPr anchor="ctr"/>
          <a:lstStyle>
            <a:lvl1pPr marL="0" indent="0" algn="ctr">
              <a:buNone/>
              <a:defRPr sz="32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12253316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anchor="t">
            <a:noAutofit/>
          </a:bodyPr>
          <a:lstStyle>
            <a:lvl1pPr>
              <a:defRPr baseline="0"/>
            </a:lvl1pPr>
          </a:lstStyle>
          <a:p>
            <a:r>
              <a:rPr lang="en-US"/>
              <a:t>Questions or closing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787" y="4520820"/>
            <a:ext cx="2286000" cy="1371600"/>
          </a:xfrm>
          <a:prstGeom prst="rect">
            <a:avLst/>
          </a:prstGeom>
        </p:spPr>
      </p:pic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701040" y="4520820"/>
            <a:ext cx="2286000" cy="1371600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/>
              <a:t>Add state logo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701675" y="1600200"/>
            <a:ext cx="10788650" cy="25892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Add e-mail or contact info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BB2B7E1-F6D9-E144-9913-3D8BA6E1553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32825" y="2935924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39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524" y="0"/>
            <a:ext cx="12188952" cy="61789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36024" y="1373202"/>
            <a:ext cx="7097741" cy="2602763"/>
          </a:xfrm>
        </p:spPr>
        <p:txBody>
          <a:bodyPr anchor="b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9B813D-7E29-334A-8A42-4B9548A8EC4A}"/>
              </a:ext>
            </a:extLst>
          </p:cNvPr>
          <p:cNvSpPr/>
          <p:nvPr userDrawn="1"/>
        </p:nvSpPr>
        <p:spPr>
          <a:xfrm>
            <a:off x="0" y="6178925"/>
            <a:ext cx="12190476" cy="6790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6024" y="3975965"/>
            <a:ext cx="7097741" cy="870857"/>
          </a:xfrm>
        </p:spPr>
        <p:txBody>
          <a:bodyPr>
            <a:noAutofit/>
          </a:bodyPr>
          <a:lstStyle>
            <a:lvl1pPr marL="0" indent="0" algn="l">
              <a:buNone/>
              <a:defRPr sz="2800" b="1" spc="30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Subtitle or event &amp; date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68017" y="4994171"/>
            <a:ext cx="2285999" cy="1371599"/>
          </a:xfrm>
          <a:prstGeom prst="rect">
            <a:avLst/>
          </a:prstGeom>
        </p:spPr>
      </p:pic>
      <p:sp>
        <p:nvSpPr>
          <p:cNvPr id="31" name="Freeform 30"/>
          <p:cNvSpPr/>
          <p:nvPr userDrawn="1"/>
        </p:nvSpPr>
        <p:spPr>
          <a:xfrm rot="1080000">
            <a:off x="11540801" y="3005837"/>
            <a:ext cx="839257" cy="4081723"/>
          </a:xfrm>
          <a:custGeom>
            <a:avLst/>
            <a:gdLst>
              <a:gd name="connsiteX0" fmla="*/ 0 w 839257"/>
              <a:gd name="connsiteY0" fmla="*/ 0 h 4081723"/>
              <a:gd name="connsiteX1" fmla="*/ 839257 w 839257"/>
              <a:gd name="connsiteY1" fmla="*/ 2582966 h 4081723"/>
              <a:gd name="connsiteX2" fmla="*/ 839257 w 839257"/>
              <a:gd name="connsiteY2" fmla="*/ 3809032 h 4081723"/>
              <a:gd name="connsiteX3" fmla="*/ 1 w 839257"/>
              <a:gd name="connsiteY3" fmla="*/ 4081723 h 4081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9257" h="4081723">
                <a:moveTo>
                  <a:pt x="0" y="0"/>
                </a:moveTo>
                <a:lnTo>
                  <a:pt x="839257" y="2582966"/>
                </a:lnTo>
                <a:lnTo>
                  <a:pt x="839257" y="3809032"/>
                </a:lnTo>
                <a:lnTo>
                  <a:pt x="1" y="408172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 userDrawn="1"/>
        </p:nvSpPr>
        <p:spPr>
          <a:xfrm rot="1080000">
            <a:off x="11434869" y="2357982"/>
            <a:ext cx="876047" cy="4761503"/>
          </a:xfrm>
          <a:custGeom>
            <a:avLst/>
            <a:gdLst>
              <a:gd name="connsiteX0" fmla="*/ 0 w 876047"/>
              <a:gd name="connsiteY0" fmla="*/ 0 h 4761503"/>
              <a:gd name="connsiteX1" fmla="*/ 876047 w 876047"/>
              <a:gd name="connsiteY1" fmla="*/ 2696195 h 4761503"/>
              <a:gd name="connsiteX2" fmla="*/ 876047 w 876047"/>
              <a:gd name="connsiteY2" fmla="*/ 4476858 h 4761503"/>
              <a:gd name="connsiteX3" fmla="*/ 0 w 876047"/>
              <a:gd name="connsiteY3" fmla="*/ 4761503 h 4761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6047" h="4761503">
                <a:moveTo>
                  <a:pt x="0" y="0"/>
                </a:moveTo>
                <a:lnTo>
                  <a:pt x="876047" y="2696195"/>
                </a:lnTo>
                <a:lnTo>
                  <a:pt x="876047" y="4476858"/>
                </a:lnTo>
                <a:lnTo>
                  <a:pt x="0" y="476150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Picture Placeholder 37"/>
          <p:cNvSpPr>
            <a:spLocks noGrp="1"/>
          </p:cNvSpPr>
          <p:nvPr>
            <p:ph type="pic" sz="quarter" idx="10"/>
          </p:nvPr>
        </p:nvSpPr>
        <p:spPr>
          <a:xfrm>
            <a:off x="7162800" y="0"/>
            <a:ext cx="5029200" cy="6858000"/>
          </a:xfrm>
          <a:custGeom>
            <a:avLst/>
            <a:gdLst>
              <a:gd name="connsiteX0" fmla="*/ 2224818 w 5029200"/>
              <a:gd name="connsiteY0" fmla="*/ 0 h 6858000"/>
              <a:gd name="connsiteX1" fmla="*/ 5029200 w 5029200"/>
              <a:gd name="connsiteY1" fmla="*/ 0 h 6858000"/>
              <a:gd name="connsiteX2" fmla="*/ 5029200 w 5029200"/>
              <a:gd name="connsiteY2" fmla="*/ 2360865 h 6858000"/>
              <a:gd name="connsiteX3" fmla="*/ 3567992 w 5029200"/>
              <a:gd name="connsiteY3" fmla="*/ 6858000 h 6858000"/>
              <a:gd name="connsiteX4" fmla="*/ 0 w 5029200"/>
              <a:gd name="connsiteY4" fmla="*/ 6858000 h 6858000"/>
              <a:gd name="connsiteX5" fmla="*/ 0 w 5029200"/>
              <a:gd name="connsiteY5" fmla="*/ 684728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29200" h="6858000">
                <a:moveTo>
                  <a:pt x="2224818" y="0"/>
                </a:moveTo>
                <a:lnTo>
                  <a:pt x="5029200" y="0"/>
                </a:lnTo>
                <a:lnTo>
                  <a:pt x="5029200" y="2360865"/>
                </a:lnTo>
                <a:lnTo>
                  <a:pt x="3567992" y="6858000"/>
                </a:lnTo>
                <a:lnTo>
                  <a:pt x="0" y="6858000"/>
                </a:lnTo>
                <a:lnTo>
                  <a:pt x="0" y="684728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9" name="Text Placeholder 3"/>
          <p:cNvSpPr>
            <a:spLocks noGrp="1"/>
          </p:cNvSpPr>
          <p:nvPr>
            <p:ph type="body" sz="half" idx="2" hasCustomPrompt="1"/>
          </p:nvPr>
        </p:nvSpPr>
        <p:spPr>
          <a:xfrm rot="17280000">
            <a:off x="9340267" y="4464031"/>
            <a:ext cx="4572000" cy="277111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1000"/>
              </a:spcBef>
              <a:buNone/>
              <a:defRPr sz="1050" i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Photo credit if needed</a:t>
            </a:r>
          </a:p>
        </p:txBody>
      </p:sp>
      <p:sp>
        <p:nvSpPr>
          <p:cNvPr id="40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4876800" y="5011669"/>
            <a:ext cx="2286000" cy="1371600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/>
              <a:t>Add state logo</a:t>
            </a:r>
          </a:p>
        </p:txBody>
      </p:sp>
    </p:spTree>
    <p:extLst>
      <p:ext uri="{BB962C8B-B14F-4D97-AF65-F5344CB8AC3E}">
        <p14:creationId xmlns:p14="http://schemas.microsoft.com/office/powerpoint/2010/main" val="312317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1040" y="693419"/>
            <a:ext cx="10789920" cy="731520"/>
          </a:xfrm>
        </p:spPr>
        <p:txBody>
          <a:bodyPr wrap="square" anchor="t">
            <a:noAutofit/>
          </a:bodyPr>
          <a:lstStyle>
            <a:lvl1pPr>
              <a:defRPr/>
            </a:lvl1pPr>
          </a:lstStyle>
          <a:p>
            <a:r>
              <a:rPr lang="en-US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1040" y="1600200"/>
            <a:ext cx="10789920" cy="44958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  <a:lvl2pPr marL="228600" indent="0">
              <a:buNone/>
              <a:defRPr sz="3200"/>
            </a:lvl2pPr>
            <a:lvl3pPr marL="457200" indent="0">
              <a:buNone/>
              <a:defRPr sz="2800"/>
            </a:lvl3pPr>
            <a:lvl4pPr marL="685800" indent="0">
              <a:buNone/>
              <a:defRPr sz="2400"/>
            </a:lvl4pPr>
            <a:lvl5pPr marL="914400" indent="0">
              <a:buNone/>
              <a:defRPr sz="2000"/>
            </a:lvl5pPr>
          </a:lstStyle>
          <a:p>
            <a:pPr lvl="0"/>
            <a:r>
              <a:rPr lang="en-US"/>
              <a:t>Click to type.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9/22/2023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161860" y="6223827"/>
            <a:ext cx="4572000" cy="365125"/>
          </a:xfr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1000"/>
              </a:spcBef>
              <a:buNone/>
              <a:defRPr sz="1200" i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Source if needed</a:t>
            </a:r>
          </a:p>
        </p:txBody>
      </p:sp>
    </p:spTree>
    <p:extLst>
      <p:ext uri="{BB962C8B-B14F-4D97-AF65-F5344CB8AC3E}">
        <p14:creationId xmlns:p14="http://schemas.microsoft.com/office/powerpoint/2010/main" val="1149547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524" y="0"/>
            <a:ext cx="12188952" cy="61702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1040" y="2490650"/>
            <a:ext cx="10378440" cy="949667"/>
          </a:xfrm>
        </p:spPr>
        <p:txBody>
          <a:bodyPr anchor="t">
            <a:noAutofit/>
          </a:bodyPr>
          <a:lstStyle>
            <a:lvl1pPr algn="l">
              <a:lnSpc>
                <a:spcPct val="85000"/>
              </a:lnSpc>
              <a:defRPr sz="6600" b="1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Section Header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7368" y="3525787"/>
            <a:ext cx="10458994" cy="870857"/>
          </a:xfrm>
        </p:spPr>
        <p:txBody>
          <a:bodyPr>
            <a:noAutofit/>
          </a:bodyPr>
          <a:lstStyle>
            <a:lvl1pPr marL="0" indent="0" algn="l">
              <a:buNone/>
              <a:defRPr sz="2800" b="1" spc="30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Subtitle or more info</a:t>
            </a:r>
          </a:p>
        </p:txBody>
      </p:sp>
      <p:grpSp>
        <p:nvGrpSpPr>
          <p:cNvPr id="9" name="Group 8"/>
          <p:cNvGrpSpPr/>
          <p:nvPr userDrawn="1"/>
        </p:nvGrpSpPr>
        <p:grpSpPr>
          <a:xfrm>
            <a:off x="11428881" y="2592681"/>
            <a:ext cx="877824" cy="4531660"/>
            <a:chOff x="11428881" y="2592681"/>
            <a:chExt cx="877824" cy="4531660"/>
          </a:xfrm>
        </p:grpSpPr>
        <p:sp>
          <p:nvSpPr>
            <p:cNvPr id="10" name="Freeform 9"/>
            <p:cNvSpPr/>
            <p:nvPr userDrawn="1"/>
          </p:nvSpPr>
          <p:spPr>
            <a:xfrm rot="17340000">
              <a:off x="10965794" y="5755926"/>
              <a:ext cx="2055148" cy="287492"/>
            </a:xfrm>
            <a:custGeom>
              <a:avLst/>
              <a:gdLst>
                <a:gd name="connsiteX0" fmla="*/ 2055148 w 2055148"/>
                <a:gd name="connsiteY0" fmla="*/ 1 h 287492"/>
                <a:gd name="connsiteX1" fmla="*/ 1220214 w 2055148"/>
                <a:gd name="connsiteY1" fmla="*/ 287492 h 287492"/>
                <a:gd name="connsiteX2" fmla="*/ 98991 w 2055148"/>
                <a:gd name="connsiteY2" fmla="*/ 287492 h 287492"/>
                <a:gd name="connsiteX3" fmla="*/ 0 w 2055148"/>
                <a:gd name="connsiteY3" fmla="*/ 0 h 287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55148" h="287492">
                  <a:moveTo>
                    <a:pt x="2055148" y="1"/>
                  </a:moveTo>
                  <a:lnTo>
                    <a:pt x="1220214" y="287492"/>
                  </a:lnTo>
                  <a:lnTo>
                    <a:pt x="98991" y="287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 12"/>
            <p:cNvSpPr/>
            <p:nvPr userDrawn="1"/>
          </p:nvSpPr>
          <p:spPr>
            <a:xfrm rot="17340000">
              <a:off x="9601963" y="4419599"/>
              <a:ext cx="4531660" cy="877824"/>
            </a:xfrm>
            <a:custGeom>
              <a:avLst/>
              <a:gdLst>
                <a:gd name="connsiteX0" fmla="*/ 4531660 w 4531660"/>
                <a:gd name="connsiteY0" fmla="*/ 0 h 877824"/>
                <a:gd name="connsiteX1" fmla="*/ 1982275 w 4531660"/>
                <a:gd name="connsiteY1" fmla="*/ 877824 h 877824"/>
                <a:gd name="connsiteX2" fmla="*/ 302259 w 4531660"/>
                <a:gd name="connsiteY2" fmla="*/ 877823 h 877824"/>
                <a:gd name="connsiteX3" fmla="*/ 0 w 4531660"/>
                <a:gd name="connsiteY3" fmla="*/ 0 h 877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31660" h="877824">
                  <a:moveTo>
                    <a:pt x="4531660" y="0"/>
                  </a:moveTo>
                  <a:lnTo>
                    <a:pt x="1982275" y="877824"/>
                  </a:lnTo>
                  <a:lnTo>
                    <a:pt x="302259" y="8778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sp>
        <p:nvSpPr>
          <p:cNvPr id="7" name="Oval 6"/>
          <p:cNvSpPr/>
          <p:nvPr userDrawn="1"/>
        </p:nvSpPr>
        <p:spPr>
          <a:xfrm>
            <a:off x="701040" y="1648612"/>
            <a:ext cx="731520" cy="7315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601436" y="1576250"/>
            <a:ext cx="914400" cy="914400"/>
          </a:xfrm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#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AACF6B2-467B-9C4F-958F-3754522A3E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17" y="4442833"/>
            <a:ext cx="2285999" cy="1371599"/>
          </a:xfrm>
          <a:prstGeom prst="rect">
            <a:avLst/>
          </a:prstGeom>
        </p:spPr>
      </p:pic>
      <p:sp>
        <p:nvSpPr>
          <p:cNvPr id="16" name="Picture Placeholder 7">
            <a:extLst>
              <a:ext uri="{FF2B5EF4-FFF2-40B4-BE49-F238E27FC236}">
                <a16:creationId xmlns:a16="http://schemas.microsoft.com/office/drawing/2014/main" id="{413FFD35-C6A0-1744-94AD-6292D40643A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085827" y="4442832"/>
            <a:ext cx="2286000" cy="1371600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/>
              <a:t>Add state logo</a:t>
            </a:r>
          </a:p>
        </p:txBody>
      </p:sp>
    </p:spTree>
    <p:extLst>
      <p:ext uri="{BB962C8B-B14F-4D97-AF65-F5344CB8AC3E}">
        <p14:creationId xmlns:p14="http://schemas.microsoft.com/office/powerpoint/2010/main" val="999068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 anchor="t">
            <a:noAutofit/>
          </a:bodyPr>
          <a:lstStyle>
            <a:lvl1pPr>
              <a:defRPr/>
            </a:lvl1pPr>
          </a:lstStyle>
          <a:p>
            <a:r>
              <a:rPr lang="en-US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040" y="1600201"/>
            <a:ext cx="5168132" cy="4480560"/>
          </a:xfrm>
        </p:spPr>
        <p:txBody>
          <a:bodyPr>
            <a:noAutofit/>
          </a:bodyPr>
          <a:lstStyle>
            <a:lvl1pPr marL="0" indent="0">
              <a:buFont typeface="Wingdings" panose="05000000000000000000" pitchFamily="2" charset="2"/>
              <a:buNone/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type.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26373" y="1600200"/>
            <a:ext cx="5164588" cy="448056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600"/>
            </a:lvl1pPr>
            <a:lvl2pPr marL="228600" indent="0">
              <a:buNone/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type.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666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1040" y="1619787"/>
            <a:ext cx="10789920" cy="2595155"/>
          </a:xfrm>
        </p:spPr>
        <p:txBody>
          <a:bodyPr anchor="t">
            <a:noAutofit/>
          </a:bodyPr>
          <a:lstStyle>
            <a:lvl1pPr marL="0" indent="0" algn="l">
              <a:lnSpc>
                <a:spcPct val="85000"/>
              </a:lnSpc>
              <a:buClr>
                <a:schemeClr val="tx2"/>
              </a:buClr>
              <a:buSzPct val="80000"/>
              <a:buFont typeface="Wingdings" panose="05000000000000000000" pitchFamily="2" charset="2"/>
              <a:buNone/>
              <a:defRPr sz="3600" b="0" cap="none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type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Oval 15"/>
          <p:cNvSpPr/>
          <p:nvPr userDrawn="1"/>
        </p:nvSpPr>
        <p:spPr>
          <a:xfrm>
            <a:off x="709115" y="626600"/>
            <a:ext cx="731520" cy="7315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530350" y="693738"/>
            <a:ext cx="9959975" cy="731837"/>
          </a:xfrm>
        </p:spPr>
        <p:txBody>
          <a:bodyPr anchor="t"/>
          <a:lstStyle>
            <a:lvl1pPr marL="0" indent="0">
              <a:buNone/>
              <a:defRPr sz="40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Heading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709613" y="626283"/>
            <a:ext cx="730250" cy="731837"/>
          </a:xfrm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846544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6093041" cy="61748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 hasCustomPrompt="1"/>
          </p:nvPr>
        </p:nvSpPr>
        <p:spPr>
          <a:xfrm>
            <a:off x="701040" y="1600200"/>
            <a:ext cx="4904630" cy="4501058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type.</a:t>
            </a:r>
          </a:p>
        </p:txBody>
      </p:sp>
      <p:sp>
        <p:nvSpPr>
          <p:cNvPr id="14" name="Title 7"/>
          <p:cNvSpPr>
            <a:spLocks noGrp="1"/>
          </p:cNvSpPr>
          <p:nvPr>
            <p:ph type="title" hasCustomPrompt="1"/>
          </p:nvPr>
        </p:nvSpPr>
        <p:spPr>
          <a:xfrm>
            <a:off x="701040" y="693419"/>
            <a:ext cx="4904630" cy="731520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Heading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6583680" y="1600200"/>
            <a:ext cx="5029390" cy="4501058"/>
          </a:xfrm>
        </p:spPr>
        <p:txBody>
          <a:bodyPr/>
          <a:lstStyle>
            <a:lvl1pPr marL="0" indent="0">
              <a:buClr>
                <a:schemeClr val="bg1"/>
              </a:buClr>
              <a:buFont typeface="Wingdings" panose="05000000000000000000" pitchFamily="2" charset="2"/>
              <a:buNone/>
              <a:defRPr sz="3600">
                <a:solidFill>
                  <a:schemeClr val="bg1"/>
                </a:solidFill>
              </a:defRPr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type.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6583680" y="693419"/>
            <a:ext cx="5029390" cy="731520"/>
          </a:xfrm>
        </p:spPr>
        <p:txBody>
          <a:bodyPr anchor="t"/>
          <a:lstStyle>
            <a:lvl1pPr marL="0" indent="0">
              <a:buNone/>
              <a:defRPr sz="40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Heading</a:t>
            </a:r>
          </a:p>
        </p:txBody>
      </p:sp>
    </p:spTree>
    <p:extLst>
      <p:ext uri="{BB962C8B-B14F-4D97-AF65-F5344CB8AC3E}">
        <p14:creationId xmlns:p14="http://schemas.microsoft.com/office/powerpoint/2010/main" val="2004127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 rot="10800000">
            <a:off x="9135309" y="3382452"/>
            <a:ext cx="2552523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70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363228" y="1351652"/>
            <a:ext cx="2552523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70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701040" y="1600200"/>
            <a:ext cx="10789920" cy="3267892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4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Quote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2514600" y="5255270"/>
            <a:ext cx="7162800" cy="510304"/>
          </a:xfrm>
        </p:spPr>
        <p:txBody>
          <a:bodyPr/>
          <a:lstStyle>
            <a:lvl1pPr marL="0" indent="0" algn="ctr">
              <a:buNone/>
              <a:defRPr sz="2000" i="1" baseline="0"/>
            </a:lvl1pPr>
          </a:lstStyle>
          <a:p>
            <a:pPr lvl="0"/>
            <a:r>
              <a:rPr lang="en-US" i="1"/>
              <a:t>Author of quote</a:t>
            </a:r>
            <a:endParaRPr lang="en-US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4859383" y="5111938"/>
            <a:ext cx="2595155" cy="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4989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701040" y="3811822"/>
            <a:ext cx="10789920" cy="1056269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1000"/>
              </a:spcBef>
              <a:buNone/>
              <a:defRPr sz="44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add text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4859383" y="5111938"/>
            <a:ext cx="2595155" cy="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01040" y="1211263"/>
            <a:ext cx="10789285" cy="2459037"/>
          </a:xfrm>
        </p:spPr>
        <p:txBody>
          <a:bodyPr/>
          <a:lstStyle>
            <a:lvl1pPr marL="0" indent="0" algn="ctr">
              <a:buNone/>
              <a:defRPr sz="19900" b="1">
                <a:solidFill>
                  <a:schemeClr val="accent1"/>
                </a:solidFill>
                <a:latin typeface="+mj-lt"/>
              </a:defRPr>
            </a:lvl1pPr>
            <a:lvl2pPr>
              <a:defRPr sz="19900">
                <a:solidFill>
                  <a:schemeClr val="tx2"/>
                </a:solidFill>
                <a:latin typeface="+mj-lt"/>
              </a:defRPr>
            </a:lvl2pPr>
            <a:lvl3pPr>
              <a:defRPr sz="19900">
                <a:solidFill>
                  <a:schemeClr val="tx2"/>
                </a:solidFill>
                <a:latin typeface="+mj-lt"/>
              </a:defRPr>
            </a:lvl3pPr>
            <a:lvl4pPr>
              <a:defRPr sz="19900">
                <a:solidFill>
                  <a:schemeClr val="tx2"/>
                </a:solidFill>
                <a:latin typeface="+mj-lt"/>
              </a:defRPr>
            </a:lvl4pPr>
            <a:lvl5pPr>
              <a:defRPr sz="19900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4" hasCustomPrompt="1"/>
          </p:nvPr>
        </p:nvSpPr>
        <p:spPr>
          <a:xfrm>
            <a:off x="6161860" y="6223827"/>
            <a:ext cx="4572000" cy="365125"/>
          </a:xfr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1000"/>
              </a:spcBef>
              <a:buNone/>
              <a:defRPr sz="1200" i="1" baseline="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Source if needed</a:t>
            </a:r>
          </a:p>
        </p:txBody>
      </p:sp>
    </p:spTree>
    <p:extLst>
      <p:ext uri="{BB962C8B-B14F-4D97-AF65-F5344CB8AC3E}">
        <p14:creationId xmlns:p14="http://schemas.microsoft.com/office/powerpoint/2010/main" val="1135761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172200"/>
            <a:ext cx="12192000" cy="685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1040" y="693419"/>
            <a:ext cx="10789920" cy="731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1600200"/>
            <a:ext cx="10789920" cy="44753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" y="6223828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5013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Flowchart: Data 10"/>
          <p:cNvSpPr/>
          <p:nvPr userDrawn="1"/>
        </p:nvSpPr>
        <p:spPr>
          <a:xfrm>
            <a:off x="10886515" y="6172200"/>
            <a:ext cx="1143000" cy="685800"/>
          </a:xfrm>
          <a:prstGeom prst="flowChartInputOutpu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Data 6"/>
          <p:cNvSpPr/>
          <p:nvPr userDrawn="1"/>
        </p:nvSpPr>
        <p:spPr>
          <a:xfrm>
            <a:off x="10724029" y="6172200"/>
            <a:ext cx="1143000" cy="685800"/>
          </a:xfrm>
          <a:prstGeom prst="flowChartInputOutpu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11571" y="6223828"/>
            <a:ext cx="10793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403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163" indent="-284163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SzPct val="8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796925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4"/>
        </a:buClr>
        <a:buSzPct val="8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31875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2"/>
        </a:buClr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58888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00817B77-AC7D-AAB9-738E-5BA578BF9BC3}"/>
              </a:ext>
            </a:extLst>
          </p:cNvPr>
          <p:cNvSpPr/>
          <p:nvPr/>
        </p:nvSpPr>
        <p:spPr>
          <a:xfrm>
            <a:off x="841426" y="4890938"/>
            <a:ext cx="2062030" cy="146904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18" name="Right Triangle 17">
            <a:extLst>
              <a:ext uri="{FF2B5EF4-FFF2-40B4-BE49-F238E27FC236}">
                <a16:creationId xmlns:a16="http://schemas.microsoft.com/office/drawing/2014/main" id="{9134AAF7-A9DF-639B-033C-ACA3C92040E0}"/>
              </a:ext>
            </a:extLst>
          </p:cNvPr>
          <p:cNvSpPr/>
          <p:nvPr/>
        </p:nvSpPr>
        <p:spPr>
          <a:xfrm rot="14220543">
            <a:off x="9305501" y="1518859"/>
            <a:ext cx="2792185" cy="5396594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DE9AC0B-DCBB-DC17-B89C-2B22CFE334AF}"/>
              </a:ext>
            </a:extLst>
          </p:cNvPr>
          <p:cNvSpPr/>
          <p:nvPr/>
        </p:nvSpPr>
        <p:spPr>
          <a:xfrm>
            <a:off x="108437" y="1293123"/>
            <a:ext cx="5984421" cy="4980216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2DD54C6-D082-414F-845D-3CB3C4E130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6735" y="396788"/>
            <a:ext cx="6862897" cy="578061"/>
          </a:xfrm>
        </p:spPr>
        <p:txBody>
          <a:bodyPr anchor="t">
            <a:noAutofit/>
          </a:bodyPr>
          <a:lstStyle/>
          <a:p>
            <a:r>
              <a:rPr lang="en-US" sz="4400">
                <a:solidFill>
                  <a:schemeClr val="accent1"/>
                </a:solidFill>
                <a:effectLst>
                  <a:outerShdw blurRad="63500" sx="102000" sy="102000" algn="ctr" rotWithShape="0">
                    <a:schemeClr val="accent2">
                      <a:alpha val="40000"/>
                    </a:schemeClr>
                  </a:outerShdw>
                </a:effectLst>
              </a:rPr>
              <a:t>Kansas APPLY Free Days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89F0991-CD0C-36C1-869B-012DDD893870}"/>
              </a:ext>
            </a:extLst>
          </p:cNvPr>
          <p:cNvSpPr/>
          <p:nvPr/>
        </p:nvSpPr>
        <p:spPr>
          <a:xfrm>
            <a:off x="7911192" y="5076702"/>
            <a:ext cx="4474029" cy="178798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219B850-F6AC-19E8-5A6D-FE637C8DBE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31729" y="5232029"/>
            <a:ext cx="2596244" cy="146038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EAFE7A3-02CC-B110-ED52-0DF1695BE489}"/>
              </a:ext>
            </a:extLst>
          </p:cNvPr>
          <p:cNvSpPr txBox="1"/>
          <p:nvPr/>
        </p:nvSpPr>
        <p:spPr>
          <a:xfrm>
            <a:off x="6229348" y="1967061"/>
            <a:ext cx="5706835" cy="2923877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sng" strike="noStrike" kern="1200" cap="none" spc="0" normalizeH="0" baseline="0" noProof="0">
                <a:ln>
                  <a:noFill/>
                </a:ln>
                <a:solidFill>
                  <a:srgbClr val="003A6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New this Year!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3A63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Kansas Residents who wish to seek admission to a Kansas public or private* college or university are eligible to submit undergraduate or general admission applications for free on Nov. 7-9, 2023.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D9D9D6">
                    <a:lumMod val="25000"/>
                  </a:srgbClr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*some for-profit Kansas private colleges may choose not to participate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CBF13F8-850E-2DE7-47B7-FB493A3D0590}"/>
              </a:ext>
            </a:extLst>
          </p:cNvPr>
          <p:cNvSpPr txBox="1"/>
          <p:nvPr/>
        </p:nvSpPr>
        <p:spPr>
          <a:xfrm>
            <a:off x="275804" y="1467133"/>
            <a:ext cx="5649685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sng" strike="noStrike" kern="1200" cap="none" spc="0" normalizeH="0" baseline="0" noProof="0">
                <a:ln>
                  <a:noFill/>
                </a:ln>
                <a:solidFill>
                  <a:srgbClr val="003A6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Which Kansas Residents are Eligible?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3A63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3A63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First time Freshman? 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3A63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Yes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3A63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Adult Learners?  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3A63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Yes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3A63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Students on F/R Lunch?  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3A63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Yes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3A63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Students not on F/R Lunch? 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3A63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Yes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3A63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Transfer &amp; Returning Students? 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3A63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Yes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3A63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Students applying for certificate programs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3A63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? Yes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3A63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Students applying for nursing programs (mid-degree)? 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3A63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No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3A63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Students applying for graduate programs? 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3A63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No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3A63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pic>
        <p:nvPicPr>
          <p:cNvPr id="20" name="Picture 19" descr="A blue sign with yellow text&#10;&#10;Description automatically generated">
            <a:extLst>
              <a:ext uri="{FF2B5EF4-FFF2-40B4-BE49-F238E27FC236}">
                <a16:creationId xmlns:a16="http://schemas.microsoft.com/office/drawing/2014/main" id="{CAB22B75-365F-6F90-0599-1B49622176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3570" y="137041"/>
            <a:ext cx="2058390" cy="1665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60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6" grpId="0"/>
    </p:bldLst>
  </p:timing>
</p:sld>
</file>

<file path=ppt/theme/theme1.xml><?xml version="1.0" encoding="utf-8"?>
<a:theme xmlns:a="http://schemas.openxmlformats.org/drawingml/2006/main" name="Basis">
  <a:themeElements>
    <a:clrScheme name="Custom 5">
      <a:dk1>
        <a:srgbClr val="003A63"/>
      </a:dk1>
      <a:lt1>
        <a:sysClr val="window" lastClr="FFFFFF"/>
      </a:lt1>
      <a:dk2>
        <a:srgbClr val="62BB46"/>
      </a:dk2>
      <a:lt2>
        <a:srgbClr val="D9D9D6"/>
      </a:lt2>
      <a:accent1>
        <a:srgbClr val="003A63"/>
      </a:accent1>
      <a:accent2>
        <a:srgbClr val="FDDA00"/>
      </a:accent2>
      <a:accent3>
        <a:srgbClr val="FAA21B"/>
      </a:accent3>
      <a:accent4>
        <a:srgbClr val="DC4405"/>
      </a:accent4>
      <a:accent5>
        <a:srgbClr val="694231"/>
      </a:accent5>
      <a:accent6>
        <a:srgbClr val="468AC9"/>
      </a:accent6>
      <a:hlink>
        <a:srgbClr val="007CBA"/>
      </a:hlink>
      <a:folHlink>
        <a:srgbClr val="007CBA"/>
      </a:folHlink>
    </a:clrScheme>
    <a:fontScheme name="ACAC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AR UP Template.potx" id="{FC899B57-2851-4C2F-8C12-75E1E03C51F8}" vid="{077B53BA-77E4-489B-9E9D-9D407469D67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Corbel</vt:lpstr>
      <vt:lpstr>Wingdings</vt:lpstr>
      <vt:lpstr>Basis</vt:lpstr>
      <vt:lpstr>Kansas APPLY Free Days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Kansas APPLY Free Days</dc:title>
  <dc:creator>Lebar, Tara</dc:creator>
  <cp:lastModifiedBy>Lebar, Tara</cp:lastModifiedBy>
  <cp:revision>1</cp:revision>
  <dcterms:created xsi:type="dcterms:W3CDTF">2023-09-22T17:40:46Z</dcterms:created>
  <dcterms:modified xsi:type="dcterms:W3CDTF">2023-09-22T17:41:14Z</dcterms:modified>
</cp:coreProperties>
</file>