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Lst>
  <p:notesMasterIdLst>
    <p:notesMasterId r:id="rId81"/>
  </p:notesMasterIdLst>
  <p:sldIdLst>
    <p:sldId id="264" r:id="rId3"/>
    <p:sldId id="265" r:id="rId4"/>
    <p:sldId id="481" r:id="rId5"/>
    <p:sldId id="266" r:id="rId6"/>
    <p:sldId id="470" r:id="rId7"/>
    <p:sldId id="475" r:id="rId8"/>
    <p:sldId id="476" r:id="rId9"/>
    <p:sldId id="471" r:id="rId10"/>
    <p:sldId id="473" r:id="rId11"/>
    <p:sldId id="464" r:id="rId12"/>
    <p:sldId id="268" r:id="rId13"/>
    <p:sldId id="465" r:id="rId14"/>
    <p:sldId id="474" r:id="rId15"/>
    <p:sldId id="482" r:id="rId16"/>
    <p:sldId id="478" r:id="rId17"/>
    <p:sldId id="483" r:id="rId18"/>
    <p:sldId id="267" r:id="rId19"/>
    <p:sldId id="298" r:id="rId20"/>
    <p:sldId id="295" r:id="rId21"/>
    <p:sldId id="294" r:id="rId22"/>
    <p:sldId id="484" r:id="rId23"/>
    <p:sldId id="485" r:id="rId24"/>
    <p:sldId id="468" r:id="rId25"/>
    <p:sldId id="469" r:id="rId26"/>
    <p:sldId id="480" r:id="rId27"/>
    <p:sldId id="463" r:id="rId28"/>
    <p:sldId id="275" r:id="rId29"/>
    <p:sldId id="486" r:id="rId30"/>
    <p:sldId id="276" r:id="rId31"/>
    <p:sldId id="277" r:id="rId32"/>
    <p:sldId id="487" r:id="rId33"/>
    <p:sldId id="278" r:id="rId34"/>
    <p:sldId id="490" r:id="rId35"/>
    <p:sldId id="491" r:id="rId36"/>
    <p:sldId id="286" r:id="rId37"/>
    <p:sldId id="479" r:id="rId38"/>
    <p:sldId id="493" r:id="rId39"/>
    <p:sldId id="494" r:id="rId40"/>
    <p:sldId id="878" r:id="rId41"/>
    <p:sldId id="281" r:id="rId42"/>
    <p:sldId id="853" r:id="rId43"/>
    <p:sldId id="282" r:id="rId44"/>
    <p:sldId id="283" r:id="rId45"/>
    <p:sldId id="284" r:id="rId46"/>
    <p:sldId id="285" r:id="rId47"/>
    <p:sldId id="879" r:id="rId48"/>
    <p:sldId id="880" r:id="rId49"/>
    <p:sldId id="288" r:id="rId50"/>
    <p:sldId id="861" r:id="rId51"/>
    <p:sldId id="289" r:id="rId52"/>
    <p:sldId id="290" r:id="rId53"/>
    <p:sldId id="291" r:id="rId54"/>
    <p:sldId id="869" r:id="rId55"/>
    <p:sldId id="867" r:id="rId56"/>
    <p:sldId id="870" r:id="rId57"/>
    <p:sldId id="874" r:id="rId58"/>
    <p:sldId id="301" r:id="rId59"/>
    <p:sldId id="856" r:id="rId60"/>
    <p:sldId id="418" r:id="rId61"/>
    <p:sldId id="543" r:id="rId62"/>
    <p:sldId id="405" r:id="rId63"/>
    <p:sldId id="521" r:id="rId64"/>
    <p:sldId id="882" r:id="rId65"/>
    <p:sldId id="883" r:id="rId66"/>
    <p:sldId id="884" r:id="rId67"/>
    <p:sldId id="885" r:id="rId68"/>
    <p:sldId id="886" r:id="rId69"/>
    <p:sldId id="414" r:id="rId70"/>
    <p:sldId id="537" r:id="rId71"/>
    <p:sldId id="881" r:id="rId72"/>
    <p:sldId id="887" r:id="rId73"/>
    <p:sldId id="287" r:id="rId74"/>
    <p:sldId id="492" r:id="rId75"/>
    <p:sldId id="488" r:id="rId76"/>
    <p:sldId id="477" r:id="rId77"/>
    <p:sldId id="279" r:id="rId78"/>
    <p:sldId id="489" r:id="rId79"/>
    <p:sldId id="280" r:id="rId8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60" d="100"/>
          <a:sy n="60" d="100"/>
        </p:scale>
        <p:origin x="370"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theme" Target="theme/theme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61" Type="http://schemas.openxmlformats.org/officeDocument/2006/relationships/slide" Target="slides/slide59.xml"/><Relationship Id="rId82"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_rels/drawing1.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65B755-691F-4801-BB83-7C55CF2570DC}" type="doc">
      <dgm:prSet loTypeId="urn:microsoft.com/office/officeart/2005/8/layout/hProcess10" loCatId="process" qsTypeId="urn:microsoft.com/office/officeart/2005/8/quickstyle/simple1" qsCatId="simple" csTypeId="urn:microsoft.com/office/officeart/2005/8/colors/colorful5" csCatId="colorful" phldr="1"/>
      <dgm:spPr/>
      <dgm:t>
        <a:bodyPr/>
        <a:lstStyle/>
        <a:p>
          <a:endParaRPr lang="en-US"/>
        </a:p>
      </dgm:t>
    </dgm:pt>
    <dgm:pt modelId="{3EFD94C6-9ACC-4912-9E23-6643FA8B4D04}">
      <dgm:prSet phldrT="[Text]"/>
      <dgm:spPr/>
      <dgm:t>
        <a:bodyPr/>
        <a:lstStyle/>
        <a:p>
          <a:pPr algn="ctr"/>
          <a:r>
            <a:rPr lang="en-US" b="1" dirty="0"/>
            <a:t>Expand  </a:t>
          </a:r>
        </a:p>
        <a:p>
          <a:pPr algn="ctr"/>
          <a:r>
            <a:rPr lang="en-US" b="1" dirty="0"/>
            <a:t>Remote Options</a:t>
          </a:r>
        </a:p>
      </dgm:t>
    </dgm:pt>
    <dgm:pt modelId="{3101B251-9AB6-4433-ABC4-044140CDC277}" type="parTrans" cxnId="{515C4014-38B9-4D11-A0BB-80C996F76FB8}">
      <dgm:prSet/>
      <dgm:spPr/>
      <dgm:t>
        <a:bodyPr/>
        <a:lstStyle/>
        <a:p>
          <a:endParaRPr lang="en-US"/>
        </a:p>
      </dgm:t>
    </dgm:pt>
    <dgm:pt modelId="{22D4358F-665C-4125-AEA4-CF6D848B6C04}" type="sibTrans" cxnId="{515C4014-38B9-4D11-A0BB-80C996F76FB8}">
      <dgm:prSet/>
      <dgm:spPr/>
      <dgm:t>
        <a:bodyPr/>
        <a:lstStyle/>
        <a:p>
          <a:endParaRPr lang="en-US" dirty="0"/>
        </a:p>
      </dgm:t>
    </dgm:pt>
    <dgm:pt modelId="{8E9B12FC-4153-495C-80BB-D2910B1B2A58}">
      <dgm:prSet phldrT="[Text]"/>
      <dgm:spPr/>
      <dgm:t>
        <a:bodyPr/>
        <a:lstStyle/>
        <a:p>
          <a:pPr algn="ctr"/>
          <a:r>
            <a:rPr lang="en-US" b="1" dirty="0"/>
            <a:t>Serving New Students</a:t>
          </a:r>
        </a:p>
      </dgm:t>
    </dgm:pt>
    <dgm:pt modelId="{300BD3CC-4DEB-4EB0-8819-6AA0F2FBB419}" type="parTrans" cxnId="{42DD372C-EEC3-411C-A39E-A51E3F4922DA}">
      <dgm:prSet/>
      <dgm:spPr/>
      <dgm:t>
        <a:bodyPr/>
        <a:lstStyle/>
        <a:p>
          <a:endParaRPr lang="en-US"/>
        </a:p>
      </dgm:t>
    </dgm:pt>
    <dgm:pt modelId="{1BF702C5-1D97-42C8-A13D-6A23E87951B2}" type="sibTrans" cxnId="{42DD372C-EEC3-411C-A39E-A51E3F4922DA}">
      <dgm:prSet/>
      <dgm:spPr/>
      <dgm:t>
        <a:bodyPr/>
        <a:lstStyle/>
        <a:p>
          <a:endParaRPr lang="en-US" dirty="0"/>
        </a:p>
      </dgm:t>
    </dgm:pt>
    <dgm:pt modelId="{13DF95FA-52E7-406D-A5C4-FDE9E7B1132A}">
      <dgm:prSet/>
      <dgm:spPr/>
      <dgm:t>
        <a:bodyPr/>
        <a:lstStyle/>
        <a:p>
          <a:pPr algn="ctr"/>
          <a:r>
            <a:rPr lang="en-US" b="1" dirty="0"/>
            <a:t>Remote Testing </a:t>
          </a:r>
          <a:endParaRPr lang="en-US" dirty="0"/>
        </a:p>
      </dgm:t>
    </dgm:pt>
    <dgm:pt modelId="{C655EC62-81DE-4BA0-AEEB-07211E5F8ECB}" type="parTrans" cxnId="{E377132D-0FFE-4DD7-BECD-7073125D8513}">
      <dgm:prSet/>
      <dgm:spPr/>
      <dgm:t>
        <a:bodyPr/>
        <a:lstStyle/>
        <a:p>
          <a:endParaRPr lang="en-US"/>
        </a:p>
      </dgm:t>
    </dgm:pt>
    <dgm:pt modelId="{A4EA4770-6285-42BE-920D-D949D7D104AA}" type="sibTrans" cxnId="{E377132D-0FFE-4DD7-BECD-7073125D8513}">
      <dgm:prSet/>
      <dgm:spPr/>
      <dgm:t>
        <a:bodyPr/>
        <a:lstStyle/>
        <a:p>
          <a:endParaRPr lang="en-US" dirty="0"/>
        </a:p>
      </dgm:t>
    </dgm:pt>
    <dgm:pt modelId="{8174ED43-CFBA-4342-B000-E88A06D964C0}">
      <dgm:prSet/>
      <dgm:spPr/>
      <dgm:t>
        <a:bodyPr/>
        <a:lstStyle/>
        <a:p>
          <a:r>
            <a:rPr lang="en-US" b="1" dirty="0"/>
            <a:t>Opening with Social Distancing </a:t>
          </a:r>
        </a:p>
      </dgm:t>
    </dgm:pt>
    <dgm:pt modelId="{EE905E2A-3B66-4015-8750-CE90035A77BA}" type="parTrans" cxnId="{80C070C3-FE0B-43EB-BEB0-866253B13CD0}">
      <dgm:prSet/>
      <dgm:spPr/>
      <dgm:t>
        <a:bodyPr/>
        <a:lstStyle/>
        <a:p>
          <a:endParaRPr lang="en-US"/>
        </a:p>
      </dgm:t>
    </dgm:pt>
    <dgm:pt modelId="{FCE2244E-975A-4130-9158-317B8BCD51C7}" type="sibTrans" cxnId="{80C070C3-FE0B-43EB-BEB0-866253B13CD0}">
      <dgm:prSet/>
      <dgm:spPr/>
      <dgm:t>
        <a:bodyPr/>
        <a:lstStyle/>
        <a:p>
          <a:endParaRPr lang="en-US"/>
        </a:p>
      </dgm:t>
    </dgm:pt>
    <dgm:pt modelId="{FBE17728-FD35-4217-91D1-36ABB5163429}" type="pres">
      <dgm:prSet presAssocID="{3865B755-691F-4801-BB83-7C55CF2570DC}" presName="Name0" presStyleCnt="0">
        <dgm:presLayoutVars>
          <dgm:dir/>
          <dgm:resizeHandles val="exact"/>
        </dgm:presLayoutVars>
      </dgm:prSet>
      <dgm:spPr/>
    </dgm:pt>
    <dgm:pt modelId="{0732C227-1033-4204-B8C9-D79515D80589}" type="pres">
      <dgm:prSet presAssocID="{3EFD94C6-9ACC-4912-9E23-6643FA8B4D04}" presName="composite" presStyleCnt="0"/>
      <dgm:spPr/>
    </dgm:pt>
    <dgm:pt modelId="{19101067-6F6B-4443-B1F0-896469DF17A1}" type="pres">
      <dgm:prSet presAssocID="{3EFD94C6-9ACC-4912-9E23-6643FA8B4D04}" presName="imagSh" presStyleLbl="bgImgPlac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at"/>
        </a:ext>
      </dgm:extLst>
    </dgm:pt>
    <dgm:pt modelId="{BEE7D952-6D38-44DE-8E83-FC41D5E4992B}" type="pres">
      <dgm:prSet presAssocID="{3EFD94C6-9ACC-4912-9E23-6643FA8B4D04}" presName="txNode" presStyleLbl="node1" presStyleIdx="0" presStyleCnt="4" custLinFactNeighborX="2409" custLinFactNeighborY="33369">
        <dgm:presLayoutVars>
          <dgm:bulletEnabled val="1"/>
        </dgm:presLayoutVars>
      </dgm:prSet>
      <dgm:spPr/>
    </dgm:pt>
    <dgm:pt modelId="{ADD90E62-0493-41AA-9799-A9AEA6EBBF18}" type="pres">
      <dgm:prSet presAssocID="{22D4358F-665C-4125-AEA4-CF6D848B6C04}" presName="sibTrans" presStyleLbl="sibTrans2D1" presStyleIdx="0" presStyleCnt="3"/>
      <dgm:spPr/>
    </dgm:pt>
    <dgm:pt modelId="{EE1B367A-9EDE-45F6-80DE-F3DCCFAF538C}" type="pres">
      <dgm:prSet presAssocID="{22D4358F-665C-4125-AEA4-CF6D848B6C04}" presName="connTx" presStyleLbl="sibTrans2D1" presStyleIdx="0" presStyleCnt="3"/>
      <dgm:spPr/>
    </dgm:pt>
    <dgm:pt modelId="{D236C599-15F4-4015-9F9C-19B940ADA8F8}" type="pres">
      <dgm:prSet presAssocID="{8E9B12FC-4153-495C-80BB-D2910B1B2A58}" presName="composite" presStyleCnt="0"/>
      <dgm:spPr/>
    </dgm:pt>
    <dgm:pt modelId="{917B49B2-F6E1-42B8-9013-69ECC951E7BD}" type="pres">
      <dgm:prSet presAssocID="{8E9B12FC-4153-495C-80BB-D2910B1B2A58}" presName="imagSh" presStyleLbl="bgImgPlac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arketing"/>
        </a:ext>
      </dgm:extLst>
    </dgm:pt>
    <dgm:pt modelId="{1309F014-2B22-4BFE-9140-45C9A72C66F2}" type="pres">
      <dgm:prSet presAssocID="{8E9B12FC-4153-495C-80BB-D2910B1B2A58}" presName="txNode" presStyleLbl="node1" presStyleIdx="1" presStyleCnt="4" custLinFactNeighborX="-607" custLinFactNeighborY="37616">
        <dgm:presLayoutVars>
          <dgm:bulletEnabled val="1"/>
        </dgm:presLayoutVars>
      </dgm:prSet>
      <dgm:spPr/>
    </dgm:pt>
    <dgm:pt modelId="{716367C1-0716-4532-8664-B74F6228F6A7}" type="pres">
      <dgm:prSet presAssocID="{1BF702C5-1D97-42C8-A13D-6A23E87951B2}" presName="sibTrans" presStyleLbl="sibTrans2D1" presStyleIdx="1" presStyleCnt="3"/>
      <dgm:spPr/>
    </dgm:pt>
    <dgm:pt modelId="{876FE255-D0B9-4297-ACA5-5D450813E745}" type="pres">
      <dgm:prSet presAssocID="{1BF702C5-1D97-42C8-A13D-6A23E87951B2}" presName="connTx" presStyleLbl="sibTrans2D1" presStyleIdx="1" presStyleCnt="3"/>
      <dgm:spPr/>
    </dgm:pt>
    <dgm:pt modelId="{725EA982-91DB-4F6B-976B-90BEC50AADB0}" type="pres">
      <dgm:prSet presAssocID="{13DF95FA-52E7-406D-A5C4-FDE9E7B1132A}" presName="composite" presStyleCnt="0"/>
      <dgm:spPr/>
    </dgm:pt>
    <dgm:pt modelId="{729B2130-6A25-433C-A39F-1D2BC4D36EDB}" type="pres">
      <dgm:prSet presAssocID="{13DF95FA-52E7-406D-A5C4-FDE9E7B1132A}" presName="imagSh" presStyleLbl="bgImgPlac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Internet"/>
        </a:ext>
      </dgm:extLst>
    </dgm:pt>
    <dgm:pt modelId="{C8F5EFB5-211F-4C15-849D-C66B5213600D}" type="pres">
      <dgm:prSet presAssocID="{13DF95FA-52E7-406D-A5C4-FDE9E7B1132A}" presName="txNode" presStyleLbl="node1" presStyleIdx="2" presStyleCnt="4" custLinFactNeighborX="-3640" custLinFactNeighborY="27909">
        <dgm:presLayoutVars>
          <dgm:bulletEnabled val="1"/>
        </dgm:presLayoutVars>
      </dgm:prSet>
      <dgm:spPr/>
    </dgm:pt>
    <dgm:pt modelId="{5498EF7F-5BBB-4927-82B7-71772F1BABCB}" type="pres">
      <dgm:prSet presAssocID="{A4EA4770-6285-42BE-920D-D949D7D104AA}" presName="sibTrans" presStyleLbl="sibTrans2D1" presStyleIdx="2" presStyleCnt="3"/>
      <dgm:spPr/>
    </dgm:pt>
    <dgm:pt modelId="{DFE2DADB-1C31-4CA3-925F-F0DEFAECB859}" type="pres">
      <dgm:prSet presAssocID="{A4EA4770-6285-42BE-920D-D949D7D104AA}" presName="connTx" presStyleLbl="sibTrans2D1" presStyleIdx="2" presStyleCnt="3"/>
      <dgm:spPr/>
    </dgm:pt>
    <dgm:pt modelId="{08B6CC51-C93E-4132-B0AB-806CD39B2575}" type="pres">
      <dgm:prSet presAssocID="{8174ED43-CFBA-4342-B000-E88A06D964C0}" presName="composite" presStyleCnt="0"/>
      <dgm:spPr/>
    </dgm:pt>
    <dgm:pt modelId="{031C2346-20BD-4038-A7DB-2E7964348A0E}" type="pres">
      <dgm:prSet presAssocID="{8174ED43-CFBA-4342-B000-E88A06D964C0}" presName="imagSh" presStyleLbl="bgImgPlac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Classroom"/>
        </a:ext>
      </dgm:extLst>
    </dgm:pt>
    <dgm:pt modelId="{5FD7429C-8444-449B-B38F-DBBF4A541D37}" type="pres">
      <dgm:prSet presAssocID="{8174ED43-CFBA-4342-B000-E88A06D964C0}" presName="txNode" presStyleLbl="node1" presStyleIdx="3" presStyleCnt="4" custLinFactNeighborX="77" custLinFactNeighborY="29122">
        <dgm:presLayoutVars>
          <dgm:bulletEnabled val="1"/>
        </dgm:presLayoutVars>
      </dgm:prSet>
      <dgm:spPr/>
    </dgm:pt>
  </dgm:ptLst>
  <dgm:cxnLst>
    <dgm:cxn modelId="{515C4014-38B9-4D11-A0BB-80C996F76FB8}" srcId="{3865B755-691F-4801-BB83-7C55CF2570DC}" destId="{3EFD94C6-9ACC-4912-9E23-6643FA8B4D04}" srcOrd="0" destOrd="0" parTransId="{3101B251-9AB6-4433-ABC4-044140CDC277}" sibTransId="{22D4358F-665C-4125-AEA4-CF6D848B6C04}"/>
    <dgm:cxn modelId="{90D5061A-E254-411F-96E9-464036DDCEC1}" type="presOf" srcId="{A4EA4770-6285-42BE-920D-D949D7D104AA}" destId="{DFE2DADB-1C31-4CA3-925F-F0DEFAECB859}" srcOrd="1" destOrd="0" presId="urn:microsoft.com/office/officeart/2005/8/layout/hProcess10"/>
    <dgm:cxn modelId="{42DD372C-EEC3-411C-A39E-A51E3F4922DA}" srcId="{3865B755-691F-4801-BB83-7C55CF2570DC}" destId="{8E9B12FC-4153-495C-80BB-D2910B1B2A58}" srcOrd="1" destOrd="0" parTransId="{300BD3CC-4DEB-4EB0-8819-6AA0F2FBB419}" sibTransId="{1BF702C5-1D97-42C8-A13D-6A23E87951B2}"/>
    <dgm:cxn modelId="{E377132D-0FFE-4DD7-BECD-7073125D8513}" srcId="{3865B755-691F-4801-BB83-7C55CF2570DC}" destId="{13DF95FA-52E7-406D-A5C4-FDE9E7B1132A}" srcOrd="2" destOrd="0" parTransId="{C655EC62-81DE-4BA0-AEEB-07211E5F8ECB}" sibTransId="{A4EA4770-6285-42BE-920D-D949D7D104AA}"/>
    <dgm:cxn modelId="{B0D51036-62DA-48DC-B73E-0443527A3116}" type="presOf" srcId="{8174ED43-CFBA-4342-B000-E88A06D964C0}" destId="{5FD7429C-8444-449B-B38F-DBBF4A541D37}" srcOrd="0" destOrd="0" presId="urn:microsoft.com/office/officeart/2005/8/layout/hProcess10"/>
    <dgm:cxn modelId="{2AECC561-9ADD-472E-8152-07C33AE7D342}" type="presOf" srcId="{22D4358F-665C-4125-AEA4-CF6D848B6C04}" destId="{EE1B367A-9EDE-45F6-80DE-F3DCCFAF538C}" srcOrd="1" destOrd="0" presId="urn:microsoft.com/office/officeart/2005/8/layout/hProcess10"/>
    <dgm:cxn modelId="{912A3570-0253-4CE1-BD83-9C44A23941F1}" type="presOf" srcId="{13DF95FA-52E7-406D-A5C4-FDE9E7B1132A}" destId="{C8F5EFB5-211F-4C15-849D-C66B5213600D}" srcOrd="0" destOrd="0" presId="urn:microsoft.com/office/officeart/2005/8/layout/hProcess10"/>
    <dgm:cxn modelId="{DA43FD82-4FB2-4CB8-B2AF-64681E3643A6}" type="presOf" srcId="{8E9B12FC-4153-495C-80BB-D2910B1B2A58}" destId="{1309F014-2B22-4BFE-9140-45C9A72C66F2}" srcOrd="0" destOrd="0" presId="urn:microsoft.com/office/officeart/2005/8/layout/hProcess10"/>
    <dgm:cxn modelId="{828468B7-9778-4D36-96D9-5EF3BD6CC709}" type="presOf" srcId="{3EFD94C6-9ACC-4912-9E23-6643FA8B4D04}" destId="{BEE7D952-6D38-44DE-8E83-FC41D5E4992B}" srcOrd="0" destOrd="0" presId="urn:microsoft.com/office/officeart/2005/8/layout/hProcess10"/>
    <dgm:cxn modelId="{80C070C3-FE0B-43EB-BEB0-866253B13CD0}" srcId="{3865B755-691F-4801-BB83-7C55CF2570DC}" destId="{8174ED43-CFBA-4342-B000-E88A06D964C0}" srcOrd="3" destOrd="0" parTransId="{EE905E2A-3B66-4015-8750-CE90035A77BA}" sibTransId="{FCE2244E-975A-4130-9158-317B8BCD51C7}"/>
    <dgm:cxn modelId="{394F2FCF-AA54-44EB-A2C9-540FFE77B16E}" type="presOf" srcId="{1BF702C5-1D97-42C8-A13D-6A23E87951B2}" destId="{716367C1-0716-4532-8664-B74F6228F6A7}" srcOrd="0" destOrd="0" presId="urn:microsoft.com/office/officeart/2005/8/layout/hProcess10"/>
    <dgm:cxn modelId="{904911DA-CCF1-4D1A-AE31-A462BBDA21A3}" type="presOf" srcId="{22D4358F-665C-4125-AEA4-CF6D848B6C04}" destId="{ADD90E62-0493-41AA-9799-A9AEA6EBBF18}" srcOrd="0" destOrd="0" presId="urn:microsoft.com/office/officeart/2005/8/layout/hProcess10"/>
    <dgm:cxn modelId="{D46932EE-9F48-4583-BC66-E70993F66218}" type="presOf" srcId="{A4EA4770-6285-42BE-920D-D949D7D104AA}" destId="{5498EF7F-5BBB-4927-82B7-71772F1BABCB}" srcOrd="0" destOrd="0" presId="urn:microsoft.com/office/officeart/2005/8/layout/hProcess10"/>
    <dgm:cxn modelId="{9BA2BEF2-E2C0-4AE1-8B64-06FDF1C99607}" type="presOf" srcId="{3865B755-691F-4801-BB83-7C55CF2570DC}" destId="{FBE17728-FD35-4217-91D1-36ABB5163429}" srcOrd="0" destOrd="0" presId="urn:microsoft.com/office/officeart/2005/8/layout/hProcess10"/>
    <dgm:cxn modelId="{81B0E8F6-FA54-4E71-B029-C8162BF2DA62}" type="presOf" srcId="{1BF702C5-1D97-42C8-A13D-6A23E87951B2}" destId="{876FE255-D0B9-4297-ACA5-5D450813E745}" srcOrd="1" destOrd="0" presId="urn:microsoft.com/office/officeart/2005/8/layout/hProcess10"/>
    <dgm:cxn modelId="{458D7E1B-FF3B-446D-8DA8-8D6C3DE35B90}" type="presParOf" srcId="{FBE17728-FD35-4217-91D1-36ABB5163429}" destId="{0732C227-1033-4204-B8C9-D79515D80589}" srcOrd="0" destOrd="0" presId="urn:microsoft.com/office/officeart/2005/8/layout/hProcess10"/>
    <dgm:cxn modelId="{7A118F37-56FE-40D3-BA7D-22B9C5CA9BE3}" type="presParOf" srcId="{0732C227-1033-4204-B8C9-D79515D80589}" destId="{19101067-6F6B-4443-B1F0-896469DF17A1}" srcOrd="0" destOrd="0" presId="urn:microsoft.com/office/officeart/2005/8/layout/hProcess10"/>
    <dgm:cxn modelId="{8A8E684D-BFA1-4000-A28C-7C107C6F25BF}" type="presParOf" srcId="{0732C227-1033-4204-B8C9-D79515D80589}" destId="{BEE7D952-6D38-44DE-8E83-FC41D5E4992B}" srcOrd="1" destOrd="0" presId="urn:microsoft.com/office/officeart/2005/8/layout/hProcess10"/>
    <dgm:cxn modelId="{180BB60D-6117-4B6C-A122-687063AD81AB}" type="presParOf" srcId="{FBE17728-FD35-4217-91D1-36ABB5163429}" destId="{ADD90E62-0493-41AA-9799-A9AEA6EBBF18}" srcOrd="1" destOrd="0" presId="urn:microsoft.com/office/officeart/2005/8/layout/hProcess10"/>
    <dgm:cxn modelId="{DA67FF9E-84F9-4074-9F57-70479A269A07}" type="presParOf" srcId="{ADD90E62-0493-41AA-9799-A9AEA6EBBF18}" destId="{EE1B367A-9EDE-45F6-80DE-F3DCCFAF538C}" srcOrd="0" destOrd="0" presId="urn:microsoft.com/office/officeart/2005/8/layout/hProcess10"/>
    <dgm:cxn modelId="{5324781A-57E8-4874-9005-44BDA0963EBA}" type="presParOf" srcId="{FBE17728-FD35-4217-91D1-36ABB5163429}" destId="{D236C599-15F4-4015-9F9C-19B940ADA8F8}" srcOrd="2" destOrd="0" presId="urn:microsoft.com/office/officeart/2005/8/layout/hProcess10"/>
    <dgm:cxn modelId="{1AA64B53-6C1A-4DB2-AB7D-5F1ABA46E3BB}" type="presParOf" srcId="{D236C599-15F4-4015-9F9C-19B940ADA8F8}" destId="{917B49B2-F6E1-42B8-9013-69ECC951E7BD}" srcOrd="0" destOrd="0" presId="urn:microsoft.com/office/officeart/2005/8/layout/hProcess10"/>
    <dgm:cxn modelId="{A985ABFA-B729-4703-8EFB-45F9634FD724}" type="presParOf" srcId="{D236C599-15F4-4015-9F9C-19B940ADA8F8}" destId="{1309F014-2B22-4BFE-9140-45C9A72C66F2}" srcOrd="1" destOrd="0" presId="urn:microsoft.com/office/officeart/2005/8/layout/hProcess10"/>
    <dgm:cxn modelId="{764F55F4-F9A2-4B62-92E7-D33A845D73AA}" type="presParOf" srcId="{FBE17728-FD35-4217-91D1-36ABB5163429}" destId="{716367C1-0716-4532-8664-B74F6228F6A7}" srcOrd="3" destOrd="0" presId="urn:microsoft.com/office/officeart/2005/8/layout/hProcess10"/>
    <dgm:cxn modelId="{EFC9040F-CCCC-4D88-9C2F-E0209FC11373}" type="presParOf" srcId="{716367C1-0716-4532-8664-B74F6228F6A7}" destId="{876FE255-D0B9-4297-ACA5-5D450813E745}" srcOrd="0" destOrd="0" presId="urn:microsoft.com/office/officeart/2005/8/layout/hProcess10"/>
    <dgm:cxn modelId="{7290DF1B-B86D-4E01-96C4-93771B612C4C}" type="presParOf" srcId="{FBE17728-FD35-4217-91D1-36ABB5163429}" destId="{725EA982-91DB-4F6B-976B-90BEC50AADB0}" srcOrd="4" destOrd="0" presId="urn:microsoft.com/office/officeart/2005/8/layout/hProcess10"/>
    <dgm:cxn modelId="{6727199E-D675-4F06-97AF-FE09D78321C4}" type="presParOf" srcId="{725EA982-91DB-4F6B-976B-90BEC50AADB0}" destId="{729B2130-6A25-433C-A39F-1D2BC4D36EDB}" srcOrd="0" destOrd="0" presId="urn:microsoft.com/office/officeart/2005/8/layout/hProcess10"/>
    <dgm:cxn modelId="{6FFDA914-A013-4598-8724-317E98652ACD}" type="presParOf" srcId="{725EA982-91DB-4F6B-976B-90BEC50AADB0}" destId="{C8F5EFB5-211F-4C15-849D-C66B5213600D}" srcOrd="1" destOrd="0" presId="urn:microsoft.com/office/officeart/2005/8/layout/hProcess10"/>
    <dgm:cxn modelId="{F0F6D151-CFDC-4A14-9DB1-505D93B85AD9}" type="presParOf" srcId="{FBE17728-FD35-4217-91D1-36ABB5163429}" destId="{5498EF7F-5BBB-4927-82B7-71772F1BABCB}" srcOrd="5" destOrd="0" presId="urn:microsoft.com/office/officeart/2005/8/layout/hProcess10"/>
    <dgm:cxn modelId="{123EA583-7682-4B0C-8AA1-6F7119187E4D}" type="presParOf" srcId="{5498EF7F-5BBB-4927-82B7-71772F1BABCB}" destId="{DFE2DADB-1C31-4CA3-925F-F0DEFAECB859}" srcOrd="0" destOrd="0" presId="urn:microsoft.com/office/officeart/2005/8/layout/hProcess10"/>
    <dgm:cxn modelId="{29BA1692-FAD2-43C8-B22B-393F47BFD641}" type="presParOf" srcId="{FBE17728-FD35-4217-91D1-36ABB5163429}" destId="{08B6CC51-C93E-4132-B0AB-806CD39B2575}" srcOrd="6" destOrd="0" presId="urn:microsoft.com/office/officeart/2005/8/layout/hProcess10"/>
    <dgm:cxn modelId="{9040CCC1-76DE-48E0-B7C0-EB02D35101F5}" type="presParOf" srcId="{08B6CC51-C93E-4132-B0AB-806CD39B2575}" destId="{031C2346-20BD-4038-A7DB-2E7964348A0E}" srcOrd="0" destOrd="0" presId="urn:microsoft.com/office/officeart/2005/8/layout/hProcess10"/>
    <dgm:cxn modelId="{550ED511-EC26-4215-AE5C-5217D5843537}" type="presParOf" srcId="{08B6CC51-C93E-4132-B0AB-806CD39B2575}" destId="{5FD7429C-8444-449B-B38F-DBBF4A541D37}"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101067-6F6B-4443-B1F0-896469DF17A1}">
      <dsp:nvSpPr>
        <dsp:cNvPr id="0" name=""/>
        <dsp:cNvSpPr/>
      </dsp:nvSpPr>
      <dsp:spPr>
        <a:xfrm>
          <a:off x="1071" y="392724"/>
          <a:ext cx="1395490" cy="1395490"/>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EE7D952-6D38-44DE-8E83-FC41D5E4992B}">
      <dsp:nvSpPr>
        <dsp:cNvPr id="0" name=""/>
        <dsp:cNvSpPr/>
      </dsp:nvSpPr>
      <dsp:spPr>
        <a:xfrm>
          <a:off x="261862" y="1622744"/>
          <a:ext cx="1395490" cy="139549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Expand  </a:t>
          </a:r>
        </a:p>
        <a:p>
          <a:pPr marL="0" lvl="0" indent="0" algn="ctr" defTabSz="889000">
            <a:lnSpc>
              <a:spcPct val="90000"/>
            </a:lnSpc>
            <a:spcBef>
              <a:spcPct val="0"/>
            </a:spcBef>
            <a:spcAft>
              <a:spcPct val="35000"/>
            </a:spcAft>
            <a:buNone/>
          </a:pPr>
          <a:r>
            <a:rPr lang="en-US" sz="2000" b="1" kern="1200" dirty="0"/>
            <a:t>Remote Options</a:t>
          </a:r>
        </a:p>
      </dsp:txBody>
      <dsp:txXfrm>
        <a:off x="302735" y="1663617"/>
        <a:ext cx="1313744" cy="1313744"/>
      </dsp:txXfrm>
    </dsp:sp>
    <dsp:sp modelId="{ADD90E62-0493-41AA-9799-A9AEA6EBBF18}">
      <dsp:nvSpPr>
        <dsp:cNvPr id="0" name=""/>
        <dsp:cNvSpPr/>
      </dsp:nvSpPr>
      <dsp:spPr>
        <a:xfrm>
          <a:off x="1665364" y="922811"/>
          <a:ext cx="268802" cy="335316"/>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1665364" y="989874"/>
        <a:ext cx="188161" cy="201190"/>
      </dsp:txXfrm>
    </dsp:sp>
    <dsp:sp modelId="{917B49B2-F6E1-42B8-9013-69ECC951E7BD}">
      <dsp:nvSpPr>
        <dsp:cNvPr id="0" name=""/>
        <dsp:cNvSpPr/>
      </dsp:nvSpPr>
      <dsp:spPr>
        <a:xfrm>
          <a:off x="2164569" y="392724"/>
          <a:ext cx="1395490" cy="1395490"/>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309F014-2B22-4BFE-9140-45C9A72C66F2}">
      <dsp:nvSpPr>
        <dsp:cNvPr id="0" name=""/>
        <dsp:cNvSpPr/>
      </dsp:nvSpPr>
      <dsp:spPr>
        <a:xfrm>
          <a:off x="2383271" y="1622744"/>
          <a:ext cx="1395490" cy="1395490"/>
        </a:xfrm>
        <a:prstGeom prst="roundRect">
          <a:avLst>
            <a:gd name="adj" fmla="val 10000"/>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Serving New Students</a:t>
          </a:r>
        </a:p>
      </dsp:txBody>
      <dsp:txXfrm>
        <a:off x="2424144" y="1663617"/>
        <a:ext cx="1313744" cy="1313744"/>
      </dsp:txXfrm>
    </dsp:sp>
    <dsp:sp modelId="{716367C1-0716-4532-8664-B74F6228F6A7}">
      <dsp:nvSpPr>
        <dsp:cNvPr id="0" name=""/>
        <dsp:cNvSpPr/>
      </dsp:nvSpPr>
      <dsp:spPr>
        <a:xfrm>
          <a:off x="3828862" y="922811"/>
          <a:ext cx="268802" cy="335316"/>
        </a:xfrm>
        <a:prstGeom prst="rightArrow">
          <a:avLst>
            <a:gd name="adj1" fmla="val 60000"/>
            <a:gd name="adj2" fmla="val 50000"/>
          </a:avLst>
        </a:prstGeom>
        <a:solidFill>
          <a:schemeClr val="accent5">
            <a:hueOff val="-3379271"/>
            <a:satOff val="-8710"/>
            <a:lumOff val="-588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3828862" y="989874"/>
        <a:ext cx="188161" cy="201190"/>
      </dsp:txXfrm>
    </dsp:sp>
    <dsp:sp modelId="{729B2130-6A25-433C-A39F-1D2BC4D36EDB}">
      <dsp:nvSpPr>
        <dsp:cNvPr id="0" name=""/>
        <dsp:cNvSpPr/>
      </dsp:nvSpPr>
      <dsp:spPr>
        <a:xfrm>
          <a:off x="4328066" y="392724"/>
          <a:ext cx="1395490" cy="1395490"/>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F5EFB5-211F-4C15-849D-C66B5213600D}">
      <dsp:nvSpPr>
        <dsp:cNvPr id="0" name=""/>
        <dsp:cNvSpPr/>
      </dsp:nvSpPr>
      <dsp:spPr>
        <a:xfrm>
          <a:off x="4504443" y="1619486"/>
          <a:ext cx="1395490" cy="1395490"/>
        </a:xfrm>
        <a:prstGeom prst="roundRect">
          <a:avLst>
            <a:gd name="adj" fmla="val 10000"/>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Remote Testing </a:t>
          </a:r>
          <a:endParaRPr lang="en-US" sz="2000" kern="1200" dirty="0"/>
        </a:p>
      </dsp:txBody>
      <dsp:txXfrm>
        <a:off x="4545316" y="1660359"/>
        <a:ext cx="1313744" cy="1313744"/>
      </dsp:txXfrm>
    </dsp:sp>
    <dsp:sp modelId="{5498EF7F-5BBB-4927-82B7-71772F1BABCB}">
      <dsp:nvSpPr>
        <dsp:cNvPr id="0" name=""/>
        <dsp:cNvSpPr/>
      </dsp:nvSpPr>
      <dsp:spPr>
        <a:xfrm>
          <a:off x="5992360" y="922811"/>
          <a:ext cx="268802" cy="335316"/>
        </a:xfrm>
        <a:prstGeom prst="righ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5992360" y="989874"/>
        <a:ext cx="188161" cy="201190"/>
      </dsp:txXfrm>
    </dsp:sp>
    <dsp:sp modelId="{031C2346-20BD-4038-A7DB-2E7964348A0E}">
      <dsp:nvSpPr>
        <dsp:cNvPr id="0" name=""/>
        <dsp:cNvSpPr/>
      </dsp:nvSpPr>
      <dsp:spPr>
        <a:xfrm>
          <a:off x="6491564" y="392724"/>
          <a:ext cx="1395490" cy="1395490"/>
        </a:xfrm>
        <a:prstGeom prst="roundRect">
          <a:avLst>
            <a:gd name="adj" fmla="val 10000"/>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D7429C-8444-449B-B38F-DBBF4A541D37}">
      <dsp:nvSpPr>
        <dsp:cNvPr id="0" name=""/>
        <dsp:cNvSpPr/>
      </dsp:nvSpPr>
      <dsp:spPr>
        <a:xfrm>
          <a:off x="6719809" y="1622744"/>
          <a:ext cx="1395490" cy="1395490"/>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Opening with Social Distancing </a:t>
          </a:r>
        </a:p>
      </dsp:txBody>
      <dsp:txXfrm>
        <a:off x="6760682" y="1663617"/>
        <a:ext cx="1313744" cy="131374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5B8373-F3D1-4099-9BE7-797C3646967D}" type="datetimeFigureOut">
              <a:rPr lang="en-US" smtClean="0"/>
              <a:t>8/5/2020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7AF6D8-F14D-4565-A60E-E5E56254DEC1}" type="slidenum">
              <a:rPr lang="en-US" smtClean="0"/>
              <a:t>‹#›</a:t>
            </a:fld>
            <a:endParaRPr lang="en-US"/>
          </a:p>
        </p:txBody>
      </p:sp>
    </p:spTree>
    <p:extLst>
      <p:ext uri="{BB962C8B-B14F-4D97-AF65-F5344CB8AC3E}">
        <p14:creationId xmlns:p14="http://schemas.microsoft.com/office/powerpoint/2010/main" val="2961790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304892-B9D8-4EC3-BC48-8EC8F7C3A0AF}" type="slidenum">
              <a:rPr kumimoji="0" lang="hu-H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hu-H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5493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304892-B9D8-4EC3-BC48-8EC8F7C3A0AF}" type="slidenum">
              <a:rPr kumimoji="0" lang="hu-H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hu-H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8917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we partner with adult education? Benefits of a public-private partnership include: </a:t>
            </a:r>
          </a:p>
          <a:p>
            <a:pPr marL="228600" indent="-228600">
              <a:buAutoNum type="arabicPeriod"/>
            </a:pPr>
            <a:r>
              <a:rPr lang="en-US" i="1" dirty="0"/>
              <a:t>Leveraging the expertise of each partner: We are Experts at producing food, not adult education</a:t>
            </a:r>
          </a:p>
          <a:p>
            <a:pPr marL="228600" indent="-228600">
              <a:buAutoNum type="arabicPeriod"/>
            </a:pPr>
            <a:r>
              <a:rPr lang="en-US" i="1" dirty="0"/>
              <a:t>It is scalable with a local touch</a:t>
            </a:r>
          </a:p>
          <a:p>
            <a:pPr marL="228600" indent="-228600">
              <a:buAutoNum type="arabicPeriod"/>
            </a:pPr>
            <a:r>
              <a:rPr lang="en-US" i="1" dirty="0"/>
              <a:t>empathy</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304892-B9D8-4EC3-BC48-8EC8F7C3A0AF}" type="slidenum">
              <a:rPr kumimoji="0" lang="hu-H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hu-H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737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39C1C8-B954-4763-B81B-5C99EC7454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0656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3/6 		Pandemic period begins </a:t>
            </a:r>
          </a:p>
          <a:p>
            <a:r>
              <a:rPr lang="en-US" dirty="0"/>
              <a:t>3/13 	Pandemic response website released</a:t>
            </a:r>
          </a:p>
          <a:p>
            <a:r>
              <a:rPr lang="en-US" dirty="0"/>
              <a:t>3/18		Initial remote guidance established</a:t>
            </a:r>
          </a:p>
          <a:p>
            <a:r>
              <a:rPr lang="en-US" dirty="0"/>
              <a:t>3/19		Computer supply funding expanded </a:t>
            </a:r>
          </a:p>
          <a:p>
            <a:r>
              <a:rPr lang="en-US" dirty="0"/>
              <a:t>3/27		Guidance on serving new students at a distance </a:t>
            </a:r>
          </a:p>
          <a:p>
            <a:r>
              <a:rPr lang="en-US" dirty="0"/>
              <a:t>4/7		Remote testing guidance</a:t>
            </a:r>
          </a:p>
          <a:p>
            <a:r>
              <a:rPr lang="en-US" dirty="0"/>
              <a:t>4/14 	Pandemic response funding approved</a:t>
            </a:r>
          </a:p>
          <a:p>
            <a:r>
              <a:rPr lang="en-US" dirty="0"/>
              <a:t>4/24 	BEST 2.0 and TABE Training (1200+ staff!)</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39C1C8-B954-4763-B81B-5C99EC7454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952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39C1C8-B954-4763-B81B-5C99EC7454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1481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304892-B9D8-4EC3-BC48-8EC8F7C3A0AF}" type="slidenum">
              <a:rPr kumimoji="0" lang="hu-H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hu-H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07939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801761" y="2133599"/>
            <a:ext cx="6858000" cy="1927124"/>
          </a:xfrm>
        </p:spPr>
        <p:txBody>
          <a:bodyPr anchor="ct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a:off x="1801761" y="4277031"/>
            <a:ext cx="6858000" cy="1482213"/>
          </a:xfrm>
        </p:spPr>
        <p:txBody>
          <a:bodyPr/>
          <a:lstStyle>
            <a:lvl1pPr marL="0" indent="0" algn="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74369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 Lis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300" b="0"/>
            </a:lvl1pPr>
          </a:lstStyle>
          <a:p>
            <a:r>
              <a:rPr lang="en-US"/>
              <a:t>Click to edit Master title style</a:t>
            </a:r>
            <a:endParaRPr lang="en-US" dirty="0"/>
          </a:p>
        </p:txBody>
      </p:sp>
      <p:sp>
        <p:nvSpPr>
          <p:cNvPr id="3" name="Content Placeholder 2"/>
          <p:cNvSpPr>
            <a:spLocks noGrp="1"/>
          </p:cNvSpPr>
          <p:nvPr>
            <p:ph idx="1"/>
          </p:nvPr>
        </p:nvSpPr>
        <p:spPr>
          <a:xfrm>
            <a:off x="492918" y="2383973"/>
            <a:ext cx="8079868" cy="33857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2"/>
          <p:cNvSpPr>
            <a:spLocks noGrp="1"/>
          </p:cNvSpPr>
          <p:nvPr>
            <p:ph type="sldNum" sz="quarter" idx="10"/>
          </p:nvPr>
        </p:nvSpPr>
        <p:spPr>
          <a:xfrm>
            <a:off x="4013946" y="6279503"/>
            <a:ext cx="964090" cy="354563"/>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87719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Dark Image Layout">
    <p:spTree>
      <p:nvGrpSpPr>
        <p:cNvPr id="1" name=""/>
        <p:cNvGrpSpPr/>
        <p:nvPr/>
      </p:nvGrpSpPr>
      <p:grpSpPr>
        <a:xfrm>
          <a:off x="0" y="0"/>
          <a:ext cx="0" cy="0"/>
          <a:chOff x="0" y="0"/>
          <a:chExt cx="0" cy="0"/>
        </a:xfrm>
      </p:grpSpPr>
      <p:sp>
        <p:nvSpPr>
          <p:cNvPr id="6" name="Chevron 5"/>
          <p:cNvSpPr/>
          <p:nvPr userDrawn="1"/>
        </p:nvSpPr>
        <p:spPr>
          <a:xfrm>
            <a:off x="1429925" y="0"/>
            <a:ext cx="5143500" cy="6858000"/>
          </a:xfrm>
          <a:prstGeom prst="chevron">
            <a:avLst/>
          </a:prstGeom>
          <a:solidFill>
            <a:srgbClr val="545E6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350">
              <a:solidFill>
                <a:schemeClr val="tx1"/>
              </a:solidFill>
            </a:endParaRPr>
          </a:p>
        </p:txBody>
      </p:sp>
      <p:sp>
        <p:nvSpPr>
          <p:cNvPr id="8" name="Chevron 7"/>
          <p:cNvSpPr/>
          <p:nvPr userDrawn="1"/>
        </p:nvSpPr>
        <p:spPr>
          <a:xfrm>
            <a:off x="4002840" y="0"/>
            <a:ext cx="5143500" cy="6858000"/>
          </a:xfrm>
          <a:prstGeom prst="chevron">
            <a:avLst/>
          </a:prstGeom>
          <a:solidFill>
            <a:srgbClr val="262B2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350">
              <a:solidFill>
                <a:schemeClr val="tx1"/>
              </a:solidFill>
            </a:endParaRPr>
          </a:p>
        </p:txBody>
      </p:sp>
      <p:sp>
        <p:nvSpPr>
          <p:cNvPr id="7" name="Picture Placeholder 6"/>
          <p:cNvSpPr>
            <a:spLocks noGrp="1"/>
          </p:cNvSpPr>
          <p:nvPr>
            <p:ph type="pic" sz="quarter" idx="13"/>
          </p:nvPr>
        </p:nvSpPr>
        <p:spPr>
          <a:xfrm>
            <a:off x="0" y="0"/>
            <a:ext cx="9144000" cy="6858000"/>
          </a:xfrm>
        </p:spPr>
        <p:txBody>
          <a:bodyPr/>
          <a:lstStyle>
            <a:lvl1pPr>
              <a:defRPr>
                <a:solidFill>
                  <a:schemeClr val="bg1"/>
                </a:solidFill>
              </a:defRPr>
            </a:lvl1pPr>
          </a:lstStyle>
          <a:p>
            <a:r>
              <a:rPr lang="en-US" dirty="0"/>
              <a:t>Click icon to add picture</a:t>
            </a:r>
            <a:endParaRPr lang="hu-HU" dirty="0"/>
          </a:p>
        </p:txBody>
      </p:sp>
      <p:sp>
        <p:nvSpPr>
          <p:cNvPr id="9" name="Title 1"/>
          <p:cNvSpPr>
            <a:spLocks noGrp="1"/>
          </p:cNvSpPr>
          <p:nvPr>
            <p:ph type="ctrTitle"/>
          </p:nvPr>
        </p:nvSpPr>
        <p:spPr>
          <a:xfrm>
            <a:off x="452629" y="770467"/>
            <a:ext cx="2866154" cy="5303762"/>
          </a:xfrm>
        </p:spPr>
        <p:txBody>
          <a:bodyPr anchor="ctr">
            <a:noAutofit/>
          </a:bodyPr>
          <a:lstStyle>
            <a:lvl1pPr algn="l">
              <a:lnSpc>
                <a:spcPct val="80000"/>
              </a:lnSpc>
              <a:defRPr sz="4050" spc="-90" baseline="0">
                <a:solidFill>
                  <a:srgbClr val="CAA661"/>
                </a:solidFill>
              </a:defRPr>
            </a:lvl1pPr>
          </a:lstStyle>
          <a:p>
            <a:r>
              <a:rPr lang="en-US"/>
              <a:t>Click to edit Master title style</a:t>
            </a:r>
            <a:endParaRPr lang="en-US" dirty="0"/>
          </a:p>
        </p:txBody>
      </p:sp>
      <p:sp>
        <p:nvSpPr>
          <p:cNvPr id="11" name="Slide Number Placeholder 2"/>
          <p:cNvSpPr>
            <a:spLocks noGrp="1"/>
          </p:cNvSpPr>
          <p:nvPr>
            <p:ph type="sldNum" sz="quarter" idx="10"/>
          </p:nvPr>
        </p:nvSpPr>
        <p:spPr>
          <a:xfrm>
            <a:off x="4013946" y="6279503"/>
            <a:ext cx="964090" cy="354563"/>
          </a:xfrm>
        </p:spPr>
        <p:txBody>
          <a:bodyPr/>
          <a:lstStyle>
            <a:lvl1pPr>
              <a:defRPr>
                <a:solidFill>
                  <a:schemeClr val="bg1">
                    <a:alpha val="50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123300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4 Image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20" name="Text Placeholder 18"/>
          <p:cNvSpPr>
            <a:spLocks noGrp="1"/>
          </p:cNvSpPr>
          <p:nvPr>
            <p:ph type="body" sz="quarter" idx="17"/>
          </p:nvPr>
        </p:nvSpPr>
        <p:spPr>
          <a:xfrm>
            <a:off x="380947" y="4141387"/>
            <a:ext cx="1852613" cy="2413408"/>
          </a:xfrm>
        </p:spPr>
        <p:txBody>
          <a:bodyPr>
            <a:normAutofit/>
          </a:bodyPr>
          <a:lstStyle>
            <a:lvl1pPr algn="l">
              <a:lnSpc>
                <a:spcPct val="150000"/>
              </a:lnSpc>
              <a:defRPr sz="1350">
                <a:solidFill>
                  <a:srgbClr val="FFFFFF"/>
                </a:solidFill>
              </a:defRPr>
            </a:lvl1pPr>
          </a:lstStyle>
          <a:p>
            <a:pPr lvl="0"/>
            <a:r>
              <a:rPr lang="en-US"/>
              <a:t>Click to edit Master text styles</a:t>
            </a:r>
          </a:p>
        </p:txBody>
      </p:sp>
      <p:sp>
        <p:nvSpPr>
          <p:cNvPr id="24" name="Picture Placeholder 23"/>
          <p:cNvSpPr>
            <a:spLocks noGrp="1"/>
          </p:cNvSpPr>
          <p:nvPr>
            <p:ph type="pic" sz="quarter" idx="20"/>
          </p:nvPr>
        </p:nvSpPr>
        <p:spPr>
          <a:xfrm>
            <a:off x="492919" y="2089818"/>
            <a:ext cx="1852613" cy="1811337"/>
          </a:xfrm>
        </p:spPr>
        <p:txBody>
          <a:bodyPr/>
          <a:lstStyle/>
          <a:p>
            <a:r>
              <a:rPr lang="en-US" dirty="0"/>
              <a:t>Click icon to add picture</a:t>
            </a:r>
            <a:endParaRPr lang="hu-HU" dirty="0"/>
          </a:p>
        </p:txBody>
      </p:sp>
      <p:sp>
        <p:nvSpPr>
          <p:cNvPr id="25" name="Picture Placeholder 23"/>
          <p:cNvSpPr>
            <a:spLocks noGrp="1"/>
          </p:cNvSpPr>
          <p:nvPr>
            <p:ph type="pic" sz="quarter" idx="21"/>
          </p:nvPr>
        </p:nvSpPr>
        <p:spPr>
          <a:xfrm>
            <a:off x="2584675" y="2089818"/>
            <a:ext cx="1852613" cy="1811337"/>
          </a:xfrm>
        </p:spPr>
        <p:txBody>
          <a:bodyPr/>
          <a:lstStyle/>
          <a:p>
            <a:r>
              <a:rPr lang="en-US" dirty="0"/>
              <a:t>Click icon to add picture</a:t>
            </a:r>
            <a:endParaRPr lang="hu-HU"/>
          </a:p>
        </p:txBody>
      </p:sp>
      <p:sp>
        <p:nvSpPr>
          <p:cNvPr id="26" name="Picture Placeholder 23"/>
          <p:cNvSpPr>
            <a:spLocks noGrp="1"/>
          </p:cNvSpPr>
          <p:nvPr>
            <p:ph type="pic" sz="quarter" idx="22"/>
          </p:nvPr>
        </p:nvSpPr>
        <p:spPr>
          <a:xfrm>
            <a:off x="4659568" y="2089818"/>
            <a:ext cx="1852613" cy="1811337"/>
          </a:xfrm>
        </p:spPr>
        <p:txBody>
          <a:bodyPr/>
          <a:lstStyle/>
          <a:p>
            <a:r>
              <a:rPr lang="en-US" dirty="0"/>
              <a:t>Click icon to add picture</a:t>
            </a:r>
            <a:endParaRPr lang="hu-HU"/>
          </a:p>
        </p:txBody>
      </p:sp>
      <p:sp>
        <p:nvSpPr>
          <p:cNvPr id="27" name="Picture Placeholder 23"/>
          <p:cNvSpPr>
            <a:spLocks noGrp="1"/>
          </p:cNvSpPr>
          <p:nvPr>
            <p:ph type="pic" sz="quarter" idx="23"/>
          </p:nvPr>
        </p:nvSpPr>
        <p:spPr>
          <a:xfrm>
            <a:off x="6709505" y="2089818"/>
            <a:ext cx="1852613" cy="1811337"/>
          </a:xfrm>
        </p:spPr>
        <p:txBody>
          <a:bodyPr/>
          <a:lstStyle/>
          <a:p>
            <a:r>
              <a:rPr lang="en-US" dirty="0"/>
              <a:t>Click icon to add picture</a:t>
            </a:r>
            <a:endParaRPr lang="hu-HU"/>
          </a:p>
        </p:txBody>
      </p:sp>
      <p:sp>
        <p:nvSpPr>
          <p:cNvPr id="28" name="Text Placeholder 18"/>
          <p:cNvSpPr>
            <a:spLocks noGrp="1"/>
          </p:cNvSpPr>
          <p:nvPr>
            <p:ph type="body" sz="quarter" idx="24"/>
          </p:nvPr>
        </p:nvSpPr>
        <p:spPr>
          <a:xfrm>
            <a:off x="2453143" y="4141386"/>
            <a:ext cx="1852613" cy="2413408"/>
          </a:xfrm>
        </p:spPr>
        <p:txBody>
          <a:bodyPr>
            <a:normAutofit/>
          </a:bodyPr>
          <a:lstStyle>
            <a:lvl1pPr algn="l">
              <a:lnSpc>
                <a:spcPct val="150000"/>
              </a:lnSpc>
              <a:defRPr sz="1350">
                <a:solidFill>
                  <a:srgbClr val="FFFFFF"/>
                </a:solidFill>
              </a:defRPr>
            </a:lvl1pPr>
          </a:lstStyle>
          <a:p>
            <a:pPr lvl="0"/>
            <a:r>
              <a:rPr lang="en-US"/>
              <a:t>Click to edit Master text styles</a:t>
            </a:r>
          </a:p>
        </p:txBody>
      </p:sp>
      <p:sp>
        <p:nvSpPr>
          <p:cNvPr id="29" name="Text Placeholder 18"/>
          <p:cNvSpPr>
            <a:spLocks noGrp="1"/>
          </p:cNvSpPr>
          <p:nvPr>
            <p:ph type="body" sz="quarter" idx="25"/>
          </p:nvPr>
        </p:nvSpPr>
        <p:spPr>
          <a:xfrm>
            <a:off x="4525338" y="4141385"/>
            <a:ext cx="1852613" cy="2413408"/>
          </a:xfrm>
        </p:spPr>
        <p:txBody>
          <a:bodyPr>
            <a:normAutofit/>
          </a:bodyPr>
          <a:lstStyle>
            <a:lvl1pPr algn="l">
              <a:lnSpc>
                <a:spcPct val="150000"/>
              </a:lnSpc>
              <a:defRPr sz="1350">
                <a:solidFill>
                  <a:srgbClr val="FFFFFF"/>
                </a:solidFill>
              </a:defRPr>
            </a:lvl1pPr>
          </a:lstStyle>
          <a:p>
            <a:pPr lvl="0"/>
            <a:r>
              <a:rPr lang="en-US"/>
              <a:t>Click to edit Master text styles</a:t>
            </a:r>
          </a:p>
        </p:txBody>
      </p:sp>
      <p:sp>
        <p:nvSpPr>
          <p:cNvPr id="30" name="Text Placeholder 18"/>
          <p:cNvSpPr>
            <a:spLocks noGrp="1"/>
          </p:cNvSpPr>
          <p:nvPr>
            <p:ph type="body" sz="quarter" idx="26"/>
          </p:nvPr>
        </p:nvSpPr>
        <p:spPr>
          <a:xfrm>
            <a:off x="6597534" y="4141385"/>
            <a:ext cx="1852613" cy="2413408"/>
          </a:xfrm>
        </p:spPr>
        <p:txBody>
          <a:bodyPr>
            <a:normAutofit/>
          </a:bodyPr>
          <a:lstStyle>
            <a:lvl1pPr algn="l">
              <a:lnSpc>
                <a:spcPct val="150000"/>
              </a:lnSpc>
              <a:defRPr sz="1350">
                <a:solidFill>
                  <a:srgbClr val="FFFFFF"/>
                </a:solidFill>
              </a:defRPr>
            </a:lvl1pPr>
          </a:lstStyle>
          <a:p>
            <a:pPr lvl="0"/>
            <a:r>
              <a:rPr lang="en-US"/>
              <a:t>Click to edit Master text styles</a:t>
            </a:r>
          </a:p>
        </p:txBody>
      </p:sp>
      <p:cxnSp>
        <p:nvCxnSpPr>
          <p:cNvPr id="8" name="Straight Connector 7"/>
          <p:cNvCxnSpPr/>
          <p:nvPr userDrawn="1"/>
        </p:nvCxnSpPr>
        <p:spPr>
          <a:xfrm>
            <a:off x="492918" y="4021494"/>
            <a:ext cx="1852614" cy="0"/>
          </a:xfrm>
          <a:prstGeom prst="line">
            <a:avLst/>
          </a:prstGeom>
          <a:ln>
            <a:solidFill>
              <a:srgbClr val="CAA66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2584674" y="4021494"/>
            <a:ext cx="1852614" cy="0"/>
          </a:xfrm>
          <a:prstGeom prst="line">
            <a:avLst/>
          </a:prstGeom>
          <a:ln>
            <a:solidFill>
              <a:srgbClr val="CAA66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4659567" y="4021494"/>
            <a:ext cx="1852614" cy="0"/>
          </a:xfrm>
          <a:prstGeom prst="line">
            <a:avLst/>
          </a:prstGeom>
          <a:ln>
            <a:solidFill>
              <a:srgbClr val="CAA66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6709505" y="4021494"/>
            <a:ext cx="1852614" cy="0"/>
          </a:xfrm>
          <a:prstGeom prst="line">
            <a:avLst/>
          </a:prstGeom>
          <a:ln>
            <a:solidFill>
              <a:srgbClr val="CAA66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55404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 Text">
    <p:spTree>
      <p:nvGrpSpPr>
        <p:cNvPr id="1" name=""/>
        <p:cNvGrpSpPr/>
        <p:nvPr/>
      </p:nvGrpSpPr>
      <p:grpSpPr>
        <a:xfrm>
          <a:off x="0" y="0"/>
          <a:ext cx="0" cy="0"/>
          <a:chOff x="0" y="0"/>
          <a:chExt cx="0" cy="0"/>
        </a:xfrm>
      </p:grpSpPr>
      <p:sp>
        <p:nvSpPr>
          <p:cNvPr id="2" name="Title 1"/>
          <p:cNvSpPr>
            <a:spLocks noGrp="1"/>
          </p:cNvSpPr>
          <p:nvPr>
            <p:ph type="title"/>
          </p:nvPr>
        </p:nvSpPr>
        <p:spPr>
          <a:xfrm>
            <a:off x="4625651" y="587830"/>
            <a:ext cx="3946848" cy="1446243"/>
          </a:xfrm>
        </p:spPr>
        <p:txBody>
          <a:bodyPr>
            <a:normAutofit/>
          </a:bodyPr>
          <a:lstStyle>
            <a:lvl1pPr>
              <a:defRPr sz="2400"/>
            </a:lvl1pPr>
          </a:lstStyle>
          <a:p>
            <a:r>
              <a:rPr lang="en-US"/>
              <a:t>Click to edit Master title style</a:t>
            </a:r>
            <a:endParaRPr lang="en-US" dirty="0"/>
          </a:p>
        </p:txBody>
      </p:sp>
      <p:sp>
        <p:nvSpPr>
          <p:cNvPr id="24" name="Picture Placeholder 23"/>
          <p:cNvSpPr>
            <a:spLocks noGrp="1"/>
          </p:cNvSpPr>
          <p:nvPr>
            <p:ph type="pic" sz="quarter" idx="20"/>
          </p:nvPr>
        </p:nvSpPr>
        <p:spPr>
          <a:xfrm>
            <a:off x="461865" y="587830"/>
            <a:ext cx="3820886" cy="5589036"/>
          </a:xfrm>
        </p:spPr>
        <p:txBody>
          <a:bodyPr/>
          <a:lstStyle>
            <a:lvl1pPr>
              <a:defRPr>
                <a:solidFill>
                  <a:srgbClr val="A2ABB0"/>
                </a:solidFill>
              </a:defRPr>
            </a:lvl1pPr>
          </a:lstStyle>
          <a:p>
            <a:r>
              <a:rPr lang="en-US" dirty="0"/>
              <a:t>Click icon to add picture</a:t>
            </a:r>
            <a:endParaRPr lang="hu-HU" dirty="0"/>
          </a:p>
        </p:txBody>
      </p:sp>
      <p:sp>
        <p:nvSpPr>
          <p:cNvPr id="29" name="Text Placeholder 18"/>
          <p:cNvSpPr>
            <a:spLocks noGrp="1"/>
          </p:cNvSpPr>
          <p:nvPr>
            <p:ph type="body" sz="quarter" idx="25"/>
          </p:nvPr>
        </p:nvSpPr>
        <p:spPr>
          <a:xfrm>
            <a:off x="4625651" y="2108718"/>
            <a:ext cx="3946848" cy="4068149"/>
          </a:xfrm>
        </p:spPr>
        <p:txBody>
          <a:bodyPr>
            <a:normAutofit/>
          </a:bodyPr>
          <a:lstStyle>
            <a:lvl1pPr>
              <a:lnSpc>
                <a:spcPct val="150000"/>
              </a:lnSpc>
              <a:defRPr sz="135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22598173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left - Text ">
    <p:spTree>
      <p:nvGrpSpPr>
        <p:cNvPr id="1" name=""/>
        <p:cNvGrpSpPr/>
        <p:nvPr/>
      </p:nvGrpSpPr>
      <p:grpSpPr>
        <a:xfrm>
          <a:off x="0" y="0"/>
          <a:ext cx="0" cy="0"/>
          <a:chOff x="0" y="0"/>
          <a:chExt cx="0" cy="0"/>
        </a:xfrm>
      </p:grpSpPr>
      <p:sp>
        <p:nvSpPr>
          <p:cNvPr id="2" name="Title 1"/>
          <p:cNvSpPr>
            <a:spLocks noGrp="1"/>
          </p:cNvSpPr>
          <p:nvPr>
            <p:ph type="title"/>
          </p:nvPr>
        </p:nvSpPr>
        <p:spPr>
          <a:xfrm>
            <a:off x="461864" y="587831"/>
            <a:ext cx="3946848" cy="1446243"/>
          </a:xfrm>
        </p:spPr>
        <p:txBody>
          <a:bodyPr>
            <a:normAutofit/>
          </a:bodyPr>
          <a:lstStyle>
            <a:lvl1pPr>
              <a:defRPr sz="2400"/>
            </a:lvl1pPr>
          </a:lstStyle>
          <a:p>
            <a:r>
              <a:rPr lang="en-US"/>
              <a:t>Click to edit Master title style</a:t>
            </a:r>
            <a:endParaRPr lang="en-US" dirty="0"/>
          </a:p>
        </p:txBody>
      </p:sp>
      <p:sp>
        <p:nvSpPr>
          <p:cNvPr id="24" name="Picture Placeholder 23"/>
          <p:cNvSpPr>
            <a:spLocks noGrp="1"/>
          </p:cNvSpPr>
          <p:nvPr>
            <p:ph type="pic" sz="quarter" idx="20"/>
          </p:nvPr>
        </p:nvSpPr>
        <p:spPr>
          <a:xfrm>
            <a:off x="4730620" y="587831"/>
            <a:ext cx="3820886" cy="5589036"/>
          </a:xfrm>
        </p:spPr>
        <p:txBody>
          <a:bodyPr/>
          <a:lstStyle>
            <a:lvl1pPr>
              <a:defRPr>
                <a:solidFill>
                  <a:srgbClr val="A2ABB0"/>
                </a:solidFill>
              </a:defRPr>
            </a:lvl1pPr>
          </a:lstStyle>
          <a:p>
            <a:r>
              <a:rPr lang="en-US" dirty="0"/>
              <a:t>Click icon to add picture</a:t>
            </a:r>
            <a:endParaRPr lang="hu-HU" dirty="0"/>
          </a:p>
        </p:txBody>
      </p:sp>
      <p:sp>
        <p:nvSpPr>
          <p:cNvPr id="29" name="Text Placeholder 18"/>
          <p:cNvSpPr>
            <a:spLocks noGrp="1"/>
          </p:cNvSpPr>
          <p:nvPr>
            <p:ph type="body" sz="quarter" idx="25"/>
          </p:nvPr>
        </p:nvSpPr>
        <p:spPr>
          <a:xfrm>
            <a:off x="461864" y="2108719"/>
            <a:ext cx="3946848" cy="4068149"/>
          </a:xfrm>
        </p:spPr>
        <p:txBody>
          <a:bodyPr>
            <a:normAutofit/>
          </a:bodyPr>
          <a:lstStyle>
            <a:lvl1pPr>
              <a:lnSpc>
                <a:spcPct val="150000"/>
              </a:lnSpc>
              <a:defRPr sz="1350">
                <a:solidFill>
                  <a:srgbClr val="ECECEC"/>
                </a:solidFill>
              </a:defRPr>
            </a:lvl1pPr>
          </a:lstStyle>
          <a:p>
            <a:pPr lvl="0"/>
            <a:r>
              <a:rPr lang="en-US"/>
              <a:t>Click to edit Master text styles</a:t>
            </a:r>
          </a:p>
        </p:txBody>
      </p:sp>
    </p:spTree>
    <p:extLst>
      <p:ext uri="{BB962C8B-B14F-4D97-AF65-F5344CB8AC3E}">
        <p14:creationId xmlns:p14="http://schemas.microsoft.com/office/powerpoint/2010/main" val="35374402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 Right imag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5" name="Text Placeholder 4"/>
          <p:cNvSpPr>
            <a:spLocks noGrp="1"/>
          </p:cNvSpPr>
          <p:nvPr>
            <p:ph type="body" sz="quarter" idx="3"/>
          </p:nvPr>
        </p:nvSpPr>
        <p:spPr>
          <a:xfrm>
            <a:off x="4635274" y="2357207"/>
            <a:ext cx="3937226" cy="586347"/>
          </a:xfrm>
        </p:spPr>
        <p:txBody>
          <a:bodyPr anchor="ctr">
            <a:normAutofit/>
          </a:bodyPr>
          <a:lstStyle>
            <a:lvl1pPr marL="0" indent="0">
              <a:buNone/>
              <a:defRPr sz="1650" b="0" cap="all" baseline="0">
                <a:solidFill>
                  <a:schemeClr val="accent1">
                    <a:lumMod val="75000"/>
                  </a:schemeClr>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35274" y="2992643"/>
            <a:ext cx="3937226" cy="3073422"/>
          </a:xfrm>
        </p:spPr>
        <p:txBody>
          <a:bodyPr>
            <a:normAutofit/>
          </a:bodyPr>
          <a:lstStyle>
            <a:lvl1pPr marL="0" indent="0">
              <a:lnSpc>
                <a:spcPct val="150000"/>
              </a:lnSpc>
              <a:buNone/>
              <a:defRPr sz="1200"/>
            </a:lvl1pPr>
            <a:lvl2pPr marL="3429" indent="0">
              <a:lnSpc>
                <a:spcPct val="150000"/>
              </a:lnSpc>
              <a:buNone/>
              <a:defRPr sz="1200"/>
            </a:lvl2pPr>
            <a:lvl3pPr marL="0" indent="0">
              <a:lnSpc>
                <a:spcPct val="150000"/>
              </a:lnSpc>
              <a:buNone/>
              <a:defRPr sz="1200"/>
            </a:lvl3pPr>
            <a:lvl4pPr marL="0" indent="0">
              <a:lnSpc>
                <a:spcPct val="150000"/>
              </a:lnSpc>
              <a:buNone/>
              <a:defRPr sz="1200"/>
            </a:lvl4pPr>
            <a:lvl5pPr marL="0" indent="0">
              <a:lnSpc>
                <a:spcPct val="150000"/>
              </a:lnSpc>
              <a:buNone/>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5"/>
          <p:cNvSpPr>
            <a:spLocks noGrp="1"/>
          </p:cNvSpPr>
          <p:nvPr>
            <p:ph sz="quarter" idx="14"/>
          </p:nvPr>
        </p:nvSpPr>
        <p:spPr>
          <a:xfrm>
            <a:off x="492918" y="2357206"/>
            <a:ext cx="3937226" cy="3708858"/>
          </a:xfrm>
        </p:spPr>
        <p:txBody>
          <a:bodyPr>
            <a:normAutofit/>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2"/>
          <p:cNvSpPr>
            <a:spLocks noGrp="1"/>
          </p:cNvSpPr>
          <p:nvPr>
            <p:ph type="sldNum" sz="quarter" idx="10"/>
          </p:nvPr>
        </p:nvSpPr>
        <p:spPr>
          <a:xfrm>
            <a:off x="4013946" y="6279503"/>
            <a:ext cx="964090" cy="354563"/>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010536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 Left imag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5" name="Text Placeholder 4"/>
          <p:cNvSpPr>
            <a:spLocks noGrp="1"/>
          </p:cNvSpPr>
          <p:nvPr>
            <p:ph type="body" sz="quarter" idx="3"/>
          </p:nvPr>
        </p:nvSpPr>
        <p:spPr>
          <a:xfrm>
            <a:off x="492918" y="2331649"/>
            <a:ext cx="3937226" cy="586347"/>
          </a:xfrm>
        </p:spPr>
        <p:txBody>
          <a:bodyPr anchor="ctr">
            <a:normAutofit/>
          </a:bodyPr>
          <a:lstStyle>
            <a:lvl1pPr marL="0" indent="0">
              <a:buNone/>
              <a:defRPr sz="1650" b="0" cap="all" baseline="0">
                <a:solidFill>
                  <a:schemeClr val="accent1">
                    <a:lumMod val="75000"/>
                  </a:schemeClr>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35274" y="2331649"/>
            <a:ext cx="3937226" cy="3734417"/>
          </a:xfrm>
        </p:spPr>
        <p:txBody>
          <a:bodyPr>
            <a:normAutofit/>
          </a:bodyPr>
          <a:lstStyle>
            <a:lvl1pPr marL="0" indent="0">
              <a:lnSpc>
                <a:spcPct val="150000"/>
              </a:lnSpc>
              <a:buNone/>
              <a:defRPr sz="1200"/>
            </a:lvl1pPr>
            <a:lvl2pPr marL="3429" indent="0">
              <a:lnSpc>
                <a:spcPct val="150000"/>
              </a:lnSpc>
              <a:buNone/>
              <a:defRPr sz="1200"/>
            </a:lvl2pPr>
            <a:lvl3pPr marL="0" indent="0">
              <a:lnSpc>
                <a:spcPct val="150000"/>
              </a:lnSpc>
              <a:buNone/>
              <a:defRPr sz="1200"/>
            </a:lvl3pPr>
            <a:lvl4pPr marL="0" indent="0">
              <a:lnSpc>
                <a:spcPct val="150000"/>
              </a:lnSpc>
              <a:buNone/>
              <a:defRPr sz="1200"/>
            </a:lvl4pPr>
            <a:lvl5pPr marL="0" indent="0">
              <a:lnSpc>
                <a:spcPct val="150000"/>
              </a:lnSpc>
              <a:buNone/>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5"/>
          <p:cNvSpPr>
            <a:spLocks noGrp="1"/>
          </p:cNvSpPr>
          <p:nvPr>
            <p:ph sz="quarter" idx="14"/>
          </p:nvPr>
        </p:nvSpPr>
        <p:spPr>
          <a:xfrm>
            <a:off x="492918" y="2992643"/>
            <a:ext cx="3937226" cy="3073420"/>
          </a:xfrm>
        </p:spPr>
        <p:txBody>
          <a:bodyPr>
            <a:normAutofit/>
          </a:bodyPr>
          <a:lstStyle>
            <a:lvl1pPr marL="0" indent="0">
              <a:lnSpc>
                <a:spcPct val="150000"/>
              </a:lnSpc>
              <a:buNone/>
              <a:defRPr sz="1200"/>
            </a:lvl1pPr>
            <a:lvl2pPr marL="3429" indent="0">
              <a:lnSpc>
                <a:spcPct val="150000"/>
              </a:lnSpc>
              <a:buNone/>
              <a:defRPr sz="1200"/>
            </a:lvl2pPr>
            <a:lvl3pPr marL="0" indent="0">
              <a:lnSpc>
                <a:spcPct val="150000"/>
              </a:lnSpc>
              <a:buNone/>
              <a:defRPr sz="1200"/>
            </a:lvl3pPr>
            <a:lvl4pPr marL="0" indent="0">
              <a:lnSpc>
                <a:spcPct val="150000"/>
              </a:lnSpc>
              <a:buNone/>
              <a:defRPr sz="1200"/>
            </a:lvl4pPr>
            <a:lvl5pPr marL="0" indent="0">
              <a:lnSpc>
                <a:spcPct val="150000"/>
              </a:lnSpc>
              <a:buNone/>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2"/>
          <p:cNvSpPr>
            <a:spLocks noGrp="1"/>
          </p:cNvSpPr>
          <p:nvPr>
            <p:ph type="sldNum" sz="quarter" idx="10"/>
          </p:nvPr>
        </p:nvSpPr>
        <p:spPr>
          <a:xfrm>
            <a:off x="4013946" y="6279503"/>
            <a:ext cx="964090" cy="354563"/>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5821231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2 Text">
    <p:spTree>
      <p:nvGrpSpPr>
        <p:cNvPr id="1" name=""/>
        <p:cNvGrpSpPr/>
        <p:nvPr/>
      </p:nvGrpSpPr>
      <p:grpSpPr>
        <a:xfrm>
          <a:off x="0" y="0"/>
          <a:ext cx="0" cy="0"/>
          <a:chOff x="0" y="0"/>
          <a:chExt cx="0" cy="0"/>
        </a:xfrm>
      </p:grpSpPr>
      <p:sp>
        <p:nvSpPr>
          <p:cNvPr id="2" name="Title 1"/>
          <p:cNvSpPr>
            <a:spLocks noGrp="1"/>
          </p:cNvSpPr>
          <p:nvPr>
            <p:ph type="title"/>
          </p:nvPr>
        </p:nvSpPr>
        <p:spPr>
          <a:xfrm>
            <a:off x="534178" y="587830"/>
            <a:ext cx="8038322" cy="1446243"/>
          </a:xfrm>
        </p:spPr>
        <p:txBody>
          <a:bodyPr>
            <a:normAutofit/>
          </a:bodyPr>
          <a:lstStyle>
            <a:lvl1pPr>
              <a:defRPr sz="2400"/>
            </a:lvl1pPr>
          </a:lstStyle>
          <a:p>
            <a:r>
              <a:rPr lang="en-US"/>
              <a:t>Click to edit Master title style</a:t>
            </a:r>
            <a:endParaRPr lang="en-US" dirty="0"/>
          </a:p>
        </p:txBody>
      </p:sp>
      <p:sp>
        <p:nvSpPr>
          <p:cNvPr id="29" name="Text Placeholder 18"/>
          <p:cNvSpPr>
            <a:spLocks noGrp="1"/>
          </p:cNvSpPr>
          <p:nvPr>
            <p:ph type="body" sz="quarter" idx="25"/>
          </p:nvPr>
        </p:nvSpPr>
        <p:spPr>
          <a:xfrm>
            <a:off x="4625651" y="2108718"/>
            <a:ext cx="3946848" cy="4068149"/>
          </a:xfrm>
        </p:spPr>
        <p:txBody>
          <a:bodyPr>
            <a:normAutofit/>
          </a:bodyPr>
          <a:lstStyle>
            <a:lvl1pPr>
              <a:lnSpc>
                <a:spcPct val="150000"/>
              </a:lnSpc>
              <a:defRPr sz="1350">
                <a:solidFill>
                  <a:srgbClr val="FFFFFF"/>
                </a:solidFill>
              </a:defRPr>
            </a:lvl1pPr>
          </a:lstStyle>
          <a:p>
            <a:pPr lvl="0"/>
            <a:r>
              <a:rPr lang="en-US"/>
              <a:t>Click to edit Master text styles</a:t>
            </a:r>
          </a:p>
        </p:txBody>
      </p:sp>
      <p:sp>
        <p:nvSpPr>
          <p:cNvPr id="6" name="Text Placeholder 18"/>
          <p:cNvSpPr>
            <a:spLocks noGrp="1"/>
          </p:cNvSpPr>
          <p:nvPr>
            <p:ph type="body" sz="quarter" idx="26"/>
          </p:nvPr>
        </p:nvSpPr>
        <p:spPr>
          <a:xfrm>
            <a:off x="534178" y="2108718"/>
            <a:ext cx="3946848" cy="4068149"/>
          </a:xfrm>
        </p:spPr>
        <p:txBody>
          <a:bodyPr>
            <a:normAutofit/>
          </a:bodyPr>
          <a:lstStyle>
            <a:lvl1pPr>
              <a:lnSpc>
                <a:spcPct val="150000"/>
              </a:lnSpc>
              <a:defRPr sz="135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41994870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List">
    <p:spTree>
      <p:nvGrpSpPr>
        <p:cNvPr id="1" name=""/>
        <p:cNvGrpSpPr/>
        <p:nvPr/>
      </p:nvGrpSpPr>
      <p:grpSpPr>
        <a:xfrm>
          <a:off x="0" y="0"/>
          <a:ext cx="0" cy="0"/>
          <a:chOff x="0" y="0"/>
          <a:chExt cx="0" cy="0"/>
        </a:xfrm>
      </p:grpSpPr>
      <p:sp>
        <p:nvSpPr>
          <p:cNvPr id="4" name="Text Placeholder 3"/>
          <p:cNvSpPr>
            <a:spLocks noGrp="1"/>
          </p:cNvSpPr>
          <p:nvPr>
            <p:ph type="body" sz="quarter" idx="27"/>
          </p:nvPr>
        </p:nvSpPr>
        <p:spPr>
          <a:xfrm>
            <a:off x="539354" y="989046"/>
            <a:ext cx="3925490" cy="5197443"/>
          </a:xfrm>
        </p:spPr>
        <p:txBody>
          <a:bodyPr>
            <a:normAutofit/>
          </a:bodyPr>
          <a:lstStyle>
            <a:lvl1pPr marL="257175" indent="-257175">
              <a:buFont typeface="Arial" panose="020B0604020202020204" pitchFamily="34" charset="0"/>
              <a:buChar char="•"/>
              <a:defRPr sz="1200"/>
            </a:lvl1pPr>
            <a:lvl2pPr marL="260604" indent="-257175">
              <a:buFont typeface="Arial" panose="020B0604020202020204" pitchFamily="34" charset="0"/>
              <a:buChar char="•"/>
              <a:defRPr sz="1200"/>
            </a:lvl2pPr>
            <a:lvl3pPr marL="257175" indent="-257175">
              <a:buFont typeface="Arial" panose="020B0604020202020204" pitchFamily="34" charset="0"/>
              <a:buChar char="•"/>
              <a:defRPr sz="1200"/>
            </a:lvl3pPr>
            <a:lvl4pPr marL="214313" indent="-214313">
              <a:buFont typeface="Arial" panose="020B0604020202020204" pitchFamily="34" charset="0"/>
              <a:buChar char="•"/>
              <a:defRPr sz="1200"/>
            </a:lvl4pPr>
            <a:lvl5pPr marL="214313" indent="-214313">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dirty="0"/>
          </a:p>
        </p:txBody>
      </p:sp>
      <p:sp>
        <p:nvSpPr>
          <p:cNvPr id="8" name="Text Placeholder 3"/>
          <p:cNvSpPr>
            <a:spLocks noGrp="1"/>
          </p:cNvSpPr>
          <p:nvPr>
            <p:ph type="body" sz="quarter" idx="28"/>
          </p:nvPr>
        </p:nvSpPr>
        <p:spPr>
          <a:xfrm>
            <a:off x="4586507" y="989046"/>
            <a:ext cx="3925490" cy="5197443"/>
          </a:xfrm>
        </p:spPr>
        <p:txBody>
          <a:bodyPr>
            <a:normAutofit/>
          </a:bodyPr>
          <a:lstStyle>
            <a:lvl1pPr marL="257175" indent="-257175">
              <a:buFont typeface="Arial" panose="020B0604020202020204" pitchFamily="34" charset="0"/>
              <a:buChar char="•"/>
              <a:defRPr sz="1200"/>
            </a:lvl1pPr>
            <a:lvl2pPr marL="260604" indent="-257175">
              <a:buFont typeface="Arial" panose="020B0604020202020204" pitchFamily="34" charset="0"/>
              <a:buChar char="•"/>
              <a:defRPr sz="1200"/>
            </a:lvl2pPr>
            <a:lvl3pPr marL="257175" indent="-257175">
              <a:buFont typeface="Arial" panose="020B0604020202020204" pitchFamily="34" charset="0"/>
              <a:buChar char="•"/>
              <a:defRPr sz="1200"/>
            </a:lvl3pPr>
            <a:lvl4pPr marL="214313" indent="-214313">
              <a:buFont typeface="Arial" panose="020B0604020202020204" pitchFamily="34" charset="0"/>
              <a:buChar char="•"/>
              <a:defRPr sz="1200"/>
            </a:lvl4pPr>
            <a:lvl5pPr marL="214313" indent="-214313">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Tree>
    <p:extLst>
      <p:ext uri="{BB962C8B-B14F-4D97-AF65-F5344CB8AC3E}">
        <p14:creationId xmlns:p14="http://schemas.microsoft.com/office/powerpoint/2010/main" val="23280931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Content">
    <p:spTree>
      <p:nvGrpSpPr>
        <p:cNvPr id="1" name=""/>
        <p:cNvGrpSpPr/>
        <p:nvPr/>
      </p:nvGrpSpPr>
      <p:grpSpPr>
        <a:xfrm>
          <a:off x="0" y="0"/>
          <a:ext cx="0" cy="0"/>
          <a:chOff x="0" y="0"/>
          <a:chExt cx="0" cy="0"/>
        </a:xfrm>
      </p:grpSpPr>
      <p:sp>
        <p:nvSpPr>
          <p:cNvPr id="4" name="Text Placeholder 3"/>
          <p:cNvSpPr>
            <a:spLocks noGrp="1"/>
          </p:cNvSpPr>
          <p:nvPr>
            <p:ph type="body" sz="quarter" idx="27"/>
          </p:nvPr>
        </p:nvSpPr>
        <p:spPr>
          <a:xfrm>
            <a:off x="539354" y="989046"/>
            <a:ext cx="3925490" cy="5197443"/>
          </a:xfrm>
        </p:spPr>
        <p:txBody>
          <a:bodyPr>
            <a:normAutofit/>
          </a:bodyPr>
          <a:lstStyle>
            <a:lvl1pPr marL="257175" indent="-257175">
              <a:buFont typeface="+mj-lt"/>
              <a:buAutoNum type="arabicPeriod"/>
              <a:defRPr sz="1200"/>
            </a:lvl1pPr>
            <a:lvl2pPr marL="260604" indent="-257175">
              <a:buFont typeface="+mj-lt"/>
              <a:buAutoNum type="arabicPeriod"/>
              <a:defRPr sz="1200"/>
            </a:lvl2pPr>
            <a:lvl3pPr marL="257175" indent="-257175">
              <a:buFont typeface="+mj-lt"/>
              <a:buAutoNum type="arabicPeriod"/>
              <a:defRPr sz="1200"/>
            </a:lvl3pPr>
            <a:lvl4pPr marL="257175" indent="-257175">
              <a:buFont typeface="+mj-lt"/>
              <a:buAutoNum type="arabicPeriod"/>
              <a:defRPr sz="1200"/>
            </a:lvl4pPr>
            <a:lvl5pPr marL="257175" indent="-257175">
              <a:buFont typeface="+mj-lt"/>
              <a:buAutoNum type="arabicPeriod"/>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dirty="0"/>
          </a:p>
        </p:txBody>
      </p:sp>
      <p:sp>
        <p:nvSpPr>
          <p:cNvPr id="8" name="Text Placeholder 3"/>
          <p:cNvSpPr>
            <a:spLocks noGrp="1"/>
          </p:cNvSpPr>
          <p:nvPr>
            <p:ph type="body" sz="quarter" idx="28"/>
          </p:nvPr>
        </p:nvSpPr>
        <p:spPr>
          <a:xfrm>
            <a:off x="4586507" y="989046"/>
            <a:ext cx="3925490" cy="5197443"/>
          </a:xfrm>
        </p:spPr>
        <p:txBody>
          <a:bodyPr>
            <a:normAutofit/>
          </a:bodyPr>
          <a:lstStyle>
            <a:lvl1pPr marL="257175" indent="-257175">
              <a:buFont typeface="+mj-lt"/>
              <a:buAutoNum type="arabicPeriod"/>
              <a:defRPr sz="1200"/>
            </a:lvl1pPr>
            <a:lvl2pPr marL="260604" indent="-257175">
              <a:buFont typeface="+mj-lt"/>
              <a:buAutoNum type="arabicPeriod"/>
              <a:defRPr sz="1200"/>
            </a:lvl2pPr>
            <a:lvl3pPr marL="257175" indent="-257175">
              <a:buFont typeface="+mj-lt"/>
              <a:buAutoNum type="arabicPeriod"/>
              <a:defRPr sz="1200"/>
            </a:lvl3pPr>
            <a:lvl4pPr marL="257175" indent="-257175">
              <a:buFont typeface="+mj-lt"/>
              <a:buAutoNum type="arabicPeriod"/>
              <a:defRPr sz="1200"/>
            </a:lvl4pPr>
            <a:lvl5pPr marL="257175" indent="-257175">
              <a:buFont typeface="+mj-lt"/>
              <a:buAutoNum type="arabicPeriod"/>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Tree>
    <p:extLst>
      <p:ext uri="{BB962C8B-B14F-4D97-AF65-F5344CB8AC3E}">
        <p14:creationId xmlns:p14="http://schemas.microsoft.com/office/powerpoint/2010/main" val="1488280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50142" y="365126"/>
            <a:ext cx="6990733" cy="1325563"/>
          </a:xfrm>
        </p:spPr>
        <p:txBody>
          <a:bodyPr/>
          <a:lstStyle/>
          <a:p>
            <a:r>
              <a:rPr lang="en-US"/>
              <a:t>Click to edit Master title style</a:t>
            </a:r>
            <a:endParaRPr lang="en-US" dirty="0"/>
          </a:p>
        </p:txBody>
      </p:sp>
      <p:sp>
        <p:nvSpPr>
          <p:cNvPr id="3" name="Content Placeholder 2"/>
          <p:cNvSpPr>
            <a:spLocks noGrp="1"/>
          </p:cNvSpPr>
          <p:nvPr>
            <p:ph idx="1"/>
          </p:nvPr>
        </p:nvSpPr>
        <p:spPr>
          <a:xfrm>
            <a:off x="1750142" y="1825625"/>
            <a:ext cx="699073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750142" y="6334919"/>
            <a:ext cx="2057400" cy="365125"/>
          </a:xfrm>
        </p:spPr>
        <p:txBody>
          <a:bodyPr/>
          <a:lstStyle/>
          <a:p>
            <a:fld id="{E581AAC3-EA86-4CA0-AE09-49596B3689B8}" type="datetimeFigureOut">
              <a:rPr lang="en-US" smtClean="0"/>
              <a:t>8/5/2020</a:t>
            </a:fld>
            <a:endParaRPr lang="en-US"/>
          </a:p>
        </p:txBody>
      </p:sp>
      <p:sp>
        <p:nvSpPr>
          <p:cNvPr id="6" name="Slide Number Placeholder 5"/>
          <p:cNvSpPr>
            <a:spLocks noGrp="1"/>
          </p:cNvSpPr>
          <p:nvPr>
            <p:ph type="sldNum" sz="quarter" idx="12"/>
          </p:nvPr>
        </p:nvSpPr>
        <p:spPr>
          <a:xfrm>
            <a:off x="6683475" y="6334919"/>
            <a:ext cx="2057400" cy="365125"/>
          </a:xfrm>
        </p:spPr>
        <p:txBody>
          <a:bodyPr/>
          <a:lstStyle/>
          <a:p>
            <a:fld id="{F5BBD590-CDDC-40E9-9F1B-9F6458CADF86}" type="slidenum">
              <a:rPr lang="en-US" smtClean="0"/>
              <a:t>‹#›</a:t>
            </a:fld>
            <a:endParaRPr lang="en-US"/>
          </a:p>
        </p:txBody>
      </p:sp>
    </p:spTree>
    <p:extLst>
      <p:ext uri="{BB962C8B-B14F-4D97-AF65-F5344CB8AC3E}">
        <p14:creationId xmlns:p14="http://schemas.microsoft.com/office/powerpoint/2010/main" val="4693159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2 Content">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5" name="Text Placeholder 4"/>
          <p:cNvSpPr>
            <a:spLocks noGrp="1"/>
          </p:cNvSpPr>
          <p:nvPr>
            <p:ph type="body" sz="quarter" idx="3"/>
          </p:nvPr>
        </p:nvSpPr>
        <p:spPr>
          <a:xfrm>
            <a:off x="4635274" y="2357207"/>
            <a:ext cx="3937226" cy="586347"/>
          </a:xfrm>
        </p:spPr>
        <p:txBody>
          <a:bodyPr anchor="ctr">
            <a:normAutofit/>
          </a:bodyPr>
          <a:lstStyle>
            <a:lvl1pPr marL="0" indent="0">
              <a:buNone/>
              <a:defRPr sz="1650" b="0" cap="all" baseline="0">
                <a:solidFill>
                  <a:schemeClr val="accent1">
                    <a:lumMod val="75000"/>
                  </a:schemeClr>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35274" y="2992643"/>
            <a:ext cx="3937226" cy="3073422"/>
          </a:xfrm>
        </p:spPr>
        <p:txBody>
          <a:bodyPr>
            <a:normAutofit/>
          </a:bodyPr>
          <a:lstStyle>
            <a:lvl1pPr marL="0" indent="0">
              <a:lnSpc>
                <a:spcPct val="150000"/>
              </a:lnSpc>
              <a:buNone/>
              <a:defRPr sz="1200"/>
            </a:lvl1pPr>
            <a:lvl2pPr marL="3429" indent="0">
              <a:lnSpc>
                <a:spcPct val="150000"/>
              </a:lnSpc>
              <a:buNone/>
              <a:defRPr sz="1200"/>
            </a:lvl2pPr>
            <a:lvl3pPr marL="0" indent="0">
              <a:lnSpc>
                <a:spcPct val="150000"/>
              </a:lnSpc>
              <a:buNone/>
              <a:defRPr sz="1200"/>
            </a:lvl3pPr>
            <a:lvl4pPr marL="0" indent="0">
              <a:lnSpc>
                <a:spcPct val="150000"/>
              </a:lnSpc>
              <a:buNone/>
              <a:defRPr sz="1200"/>
            </a:lvl4pPr>
            <a:lvl5pPr marL="0" indent="0">
              <a:lnSpc>
                <a:spcPct val="150000"/>
              </a:lnSpc>
              <a:buNone/>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5"/>
          <p:cNvSpPr>
            <a:spLocks noGrp="1"/>
          </p:cNvSpPr>
          <p:nvPr>
            <p:ph sz="quarter" idx="14"/>
          </p:nvPr>
        </p:nvSpPr>
        <p:spPr>
          <a:xfrm>
            <a:off x="492918" y="2357206"/>
            <a:ext cx="3937226" cy="370885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2"/>
          <p:cNvSpPr>
            <a:spLocks noGrp="1"/>
          </p:cNvSpPr>
          <p:nvPr>
            <p:ph type="sldNum" sz="quarter" idx="10"/>
          </p:nvPr>
        </p:nvSpPr>
        <p:spPr>
          <a:xfrm>
            <a:off x="4013946" y="6279503"/>
            <a:ext cx="964090" cy="354563"/>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5343753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4" name="Slide Number Placeholder 2"/>
          <p:cNvSpPr>
            <a:spLocks noGrp="1"/>
          </p:cNvSpPr>
          <p:nvPr>
            <p:ph type="sldNum" sz="quarter" idx="10"/>
          </p:nvPr>
        </p:nvSpPr>
        <p:spPr>
          <a:xfrm>
            <a:off x="4013946" y="6279503"/>
            <a:ext cx="964090" cy="354563"/>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751998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4013946" y="6279503"/>
            <a:ext cx="964090" cy="354563"/>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9537103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4 Icon + 4 Content">
    <p:spTree>
      <p:nvGrpSpPr>
        <p:cNvPr id="1" name=""/>
        <p:cNvGrpSpPr/>
        <p:nvPr/>
      </p:nvGrpSpPr>
      <p:grpSpPr>
        <a:xfrm>
          <a:off x="0" y="0"/>
          <a:ext cx="0" cy="0"/>
          <a:chOff x="0" y="0"/>
          <a:chExt cx="0" cy="0"/>
        </a:xfrm>
      </p:grpSpPr>
      <p:sp>
        <p:nvSpPr>
          <p:cNvPr id="4" name="Slide Number Placeholder 2"/>
          <p:cNvSpPr>
            <a:spLocks noGrp="1"/>
          </p:cNvSpPr>
          <p:nvPr>
            <p:ph type="sldNum" sz="quarter" idx="10"/>
          </p:nvPr>
        </p:nvSpPr>
        <p:spPr>
          <a:xfrm>
            <a:off x="4013946" y="6279503"/>
            <a:ext cx="964090" cy="354563"/>
          </a:xfrm>
        </p:spPr>
        <p:txBody>
          <a:bodyPr/>
          <a:lstStyle/>
          <a:p>
            <a:fld id="{4FAB73BC-B049-4115-A692-8D63A059BFB8}" type="slidenum">
              <a:rPr lang="en-US" smtClean="0"/>
              <a:pPr/>
              <a:t>‹#›</a:t>
            </a:fld>
            <a:endParaRPr lang="en-US" dirty="0"/>
          </a:p>
        </p:txBody>
      </p:sp>
      <p:sp>
        <p:nvSpPr>
          <p:cNvPr id="3" name="Title 1"/>
          <p:cNvSpPr>
            <a:spLocks noGrp="1"/>
          </p:cNvSpPr>
          <p:nvPr>
            <p:ph type="title"/>
          </p:nvPr>
        </p:nvSpPr>
        <p:spPr>
          <a:xfrm>
            <a:off x="300913" y="499534"/>
            <a:ext cx="8376557" cy="638802"/>
          </a:xfrm>
        </p:spPr>
        <p:txBody>
          <a:bodyPr>
            <a:normAutofit/>
          </a:bodyPr>
          <a:lstStyle>
            <a:lvl1pPr algn="ctr">
              <a:defRPr sz="2700" b="0"/>
            </a:lvl1pPr>
          </a:lstStyle>
          <a:p>
            <a:r>
              <a:rPr lang="en-US"/>
              <a:t>Click to edit Master title style</a:t>
            </a:r>
            <a:endParaRPr lang="en-US" dirty="0"/>
          </a:p>
        </p:txBody>
      </p:sp>
      <p:sp>
        <p:nvSpPr>
          <p:cNvPr id="5" name="Text Placeholder 18"/>
          <p:cNvSpPr>
            <a:spLocks noGrp="1"/>
          </p:cNvSpPr>
          <p:nvPr>
            <p:ph type="body" sz="quarter" idx="17"/>
          </p:nvPr>
        </p:nvSpPr>
        <p:spPr>
          <a:xfrm>
            <a:off x="373949" y="3275047"/>
            <a:ext cx="1852613" cy="2397968"/>
          </a:xfrm>
        </p:spPr>
        <p:txBody>
          <a:bodyPr anchor="t">
            <a:normAutofit/>
          </a:bodyPr>
          <a:lstStyle>
            <a:lvl1pPr marL="0" indent="0" algn="ctr">
              <a:lnSpc>
                <a:spcPct val="150000"/>
              </a:lnSpc>
              <a:buNone/>
              <a:defRPr sz="1350">
                <a:solidFill>
                  <a:srgbClr val="FFFFFF"/>
                </a:solidFill>
              </a:defRPr>
            </a:lvl1pPr>
          </a:lstStyle>
          <a:p>
            <a:pPr lvl="0"/>
            <a:r>
              <a:rPr lang="en-US"/>
              <a:t>Click to edit Master text styles</a:t>
            </a:r>
          </a:p>
        </p:txBody>
      </p:sp>
      <p:sp>
        <p:nvSpPr>
          <p:cNvPr id="6" name="Text Placeholder 18"/>
          <p:cNvSpPr>
            <a:spLocks noGrp="1"/>
          </p:cNvSpPr>
          <p:nvPr>
            <p:ph type="body" sz="quarter" idx="24"/>
          </p:nvPr>
        </p:nvSpPr>
        <p:spPr>
          <a:xfrm>
            <a:off x="2465706" y="3275046"/>
            <a:ext cx="1852613" cy="2397968"/>
          </a:xfrm>
        </p:spPr>
        <p:txBody>
          <a:bodyPr anchor="t">
            <a:normAutofit/>
          </a:bodyPr>
          <a:lstStyle>
            <a:lvl1pPr marL="0" indent="0" algn="ctr">
              <a:lnSpc>
                <a:spcPct val="150000"/>
              </a:lnSpc>
              <a:buNone/>
              <a:defRPr sz="1350">
                <a:solidFill>
                  <a:srgbClr val="FFFFFF"/>
                </a:solidFill>
              </a:defRPr>
            </a:lvl1pPr>
          </a:lstStyle>
          <a:p>
            <a:pPr lvl="0"/>
            <a:r>
              <a:rPr lang="en-US"/>
              <a:t>Click to edit Master text styles</a:t>
            </a:r>
          </a:p>
        </p:txBody>
      </p:sp>
      <p:sp>
        <p:nvSpPr>
          <p:cNvPr id="7" name="Text Placeholder 18"/>
          <p:cNvSpPr>
            <a:spLocks noGrp="1"/>
          </p:cNvSpPr>
          <p:nvPr>
            <p:ph type="body" sz="quarter" idx="25"/>
          </p:nvPr>
        </p:nvSpPr>
        <p:spPr>
          <a:xfrm>
            <a:off x="4557463" y="3275045"/>
            <a:ext cx="1852613" cy="2397968"/>
          </a:xfrm>
        </p:spPr>
        <p:txBody>
          <a:bodyPr anchor="t">
            <a:normAutofit/>
          </a:bodyPr>
          <a:lstStyle>
            <a:lvl1pPr marL="0" indent="0" algn="ctr">
              <a:lnSpc>
                <a:spcPct val="150000"/>
              </a:lnSpc>
              <a:buNone/>
              <a:defRPr sz="1350">
                <a:solidFill>
                  <a:srgbClr val="FFFFFF"/>
                </a:solidFill>
              </a:defRPr>
            </a:lvl1pPr>
          </a:lstStyle>
          <a:p>
            <a:pPr lvl="0"/>
            <a:r>
              <a:rPr lang="en-US"/>
              <a:t>Click to edit Master text styles</a:t>
            </a:r>
          </a:p>
        </p:txBody>
      </p:sp>
      <p:sp>
        <p:nvSpPr>
          <p:cNvPr id="8" name="Text Placeholder 18"/>
          <p:cNvSpPr>
            <a:spLocks noGrp="1"/>
          </p:cNvSpPr>
          <p:nvPr>
            <p:ph type="body" sz="quarter" idx="26"/>
          </p:nvPr>
        </p:nvSpPr>
        <p:spPr>
          <a:xfrm>
            <a:off x="6649219" y="3275045"/>
            <a:ext cx="1852613" cy="2397968"/>
          </a:xfrm>
        </p:spPr>
        <p:txBody>
          <a:bodyPr anchor="t">
            <a:normAutofit/>
          </a:bodyPr>
          <a:lstStyle>
            <a:lvl1pPr marL="0" indent="0" algn="ctr">
              <a:lnSpc>
                <a:spcPct val="150000"/>
              </a:lnSpc>
              <a:buNone/>
              <a:defRPr sz="1350">
                <a:solidFill>
                  <a:srgbClr val="FFFFFF"/>
                </a:solidFill>
              </a:defRPr>
            </a:lvl1pPr>
          </a:lstStyle>
          <a:p>
            <a:pPr lvl="0"/>
            <a:r>
              <a:rPr lang="en-US"/>
              <a:t>Click to edit Master text styles</a:t>
            </a:r>
          </a:p>
        </p:txBody>
      </p:sp>
      <p:sp>
        <p:nvSpPr>
          <p:cNvPr id="13" name="Slide Number Placeholder 2"/>
          <p:cNvSpPr txBox="1">
            <a:spLocks/>
          </p:cNvSpPr>
          <p:nvPr userDrawn="1"/>
        </p:nvSpPr>
        <p:spPr>
          <a:xfrm>
            <a:off x="8334567" y="6324701"/>
            <a:ext cx="669472" cy="457471"/>
          </a:xfrm>
          <a:prstGeom prst="rect">
            <a:avLst/>
          </a:prstGeom>
          <a:noFill/>
        </p:spPr>
        <p:txBody>
          <a:bodyPr anchor="ctr"/>
          <a:lstStyle>
            <a:defPPr>
              <a:defRPr lang="en-US"/>
            </a:defPPr>
            <a:lvl1pPr marL="0" algn="ctr" defTabSz="457200" rtl="0" eaLnBrk="1" latinLnBrk="0" hangingPunct="1">
              <a:defRPr sz="1400" kern="1200">
                <a:solidFill>
                  <a:srgbClr val="353B3F">
                    <a:alpha val="50000"/>
                  </a:srgb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050" smtClean="0"/>
              <a:pPr/>
              <a:t>‹#›</a:t>
            </a:fld>
            <a:endParaRPr lang="en-US" sz="1050" dirty="0"/>
          </a:p>
        </p:txBody>
      </p:sp>
      <p:sp>
        <p:nvSpPr>
          <p:cNvPr id="14" name="Picture Placeholder 4"/>
          <p:cNvSpPr>
            <a:spLocks noGrp="1"/>
          </p:cNvSpPr>
          <p:nvPr>
            <p:ph type="pic" sz="quarter" idx="28" hasCustomPrompt="1"/>
          </p:nvPr>
        </p:nvSpPr>
        <p:spPr>
          <a:xfrm>
            <a:off x="1126473" y="2503189"/>
            <a:ext cx="347564" cy="469025"/>
          </a:xfrm>
          <a:prstGeom prst="flowChartProcess">
            <a:avLst/>
          </a:prstGeom>
          <a:noFill/>
          <a:ln w="101600" cmpd="dbl">
            <a:noFill/>
            <a:prstDash val="solid"/>
          </a:ln>
        </p:spPr>
        <p:txBody>
          <a:bodyPr vert="horz" wrap="none" numCol="1" spcCol="36000">
            <a:noAutofit/>
          </a:bodyPr>
          <a:lstStyle>
            <a:lvl1pPr marL="0" indent="0" algn="ctr">
              <a:lnSpc>
                <a:spcPct val="100000"/>
              </a:lnSpc>
              <a:spcBef>
                <a:spcPts val="0"/>
              </a:spcBef>
              <a:buNone/>
              <a:defRPr sz="788" i="0" baseline="0">
                <a:solidFill>
                  <a:schemeClr val="bg1"/>
                </a:solidFill>
              </a:defRPr>
            </a:lvl1pPr>
          </a:lstStyle>
          <a:p>
            <a:r>
              <a:rPr lang="hu-HU" dirty="0" err="1"/>
              <a:t>Click</a:t>
            </a:r>
            <a:r>
              <a:rPr lang="hu-HU" dirty="0"/>
              <a:t> </a:t>
            </a:r>
            <a:r>
              <a:rPr lang="hu-HU" dirty="0" err="1"/>
              <a:t>icon</a:t>
            </a:r>
            <a:r>
              <a:rPr lang="hu-HU" dirty="0"/>
              <a:t> </a:t>
            </a:r>
            <a:r>
              <a:rPr lang="hu-HU" dirty="0" err="1"/>
              <a:t>to</a:t>
            </a:r>
            <a:r>
              <a:rPr lang="hu-HU" dirty="0"/>
              <a:t> add 	WHITE ICON</a:t>
            </a:r>
          </a:p>
        </p:txBody>
      </p:sp>
      <p:sp>
        <p:nvSpPr>
          <p:cNvPr id="17" name="Picture Placeholder 4"/>
          <p:cNvSpPr>
            <a:spLocks noGrp="1"/>
          </p:cNvSpPr>
          <p:nvPr>
            <p:ph type="pic" sz="quarter" idx="29" hasCustomPrompt="1"/>
          </p:nvPr>
        </p:nvSpPr>
        <p:spPr>
          <a:xfrm>
            <a:off x="3218230" y="2503188"/>
            <a:ext cx="347564" cy="469025"/>
          </a:xfrm>
          <a:prstGeom prst="flowChartProcess">
            <a:avLst/>
          </a:prstGeom>
          <a:noFill/>
          <a:ln w="101600" cmpd="dbl">
            <a:noFill/>
            <a:prstDash val="solid"/>
          </a:ln>
        </p:spPr>
        <p:txBody>
          <a:bodyPr vert="horz" wrap="none" numCol="1" spcCol="36000">
            <a:noAutofit/>
          </a:bodyPr>
          <a:lstStyle>
            <a:lvl1pPr marL="0" indent="0" algn="ctr">
              <a:lnSpc>
                <a:spcPct val="100000"/>
              </a:lnSpc>
              <a:spcBef>
                <a:spcPts val="0"/>
              </a:spcBef>
              <a:buNone/>
              <a:defRPr sz="788" i="0" baseline="0">
                <a:solidFill>
                  <a:schemeClr val="bg1"/>
                </a:solidFill>
              </a:defRPr>
            </a:lvl1pPr>
          </a:lstStyle>
          <a:p>
            <a:r>
              <a:rPr lang="hu-HU" dirty="0" err="1"/>
              <a:t>Click</a:t>
            </a:r>
            <a:r>
              <a:rPr lang="hu-HU" dirty="0"/>
              <a:t> </a:t>
            </a:r>
            <a:r>
              <a:rPr lang="hu-HU" dirty="0" err="1"/>
              <a:t>icon</a:t>
            </a:r>
            <a:r>
              <a:rPr lang="hu-HU" dirty="0"/>
              <a:t> </a:t>
            </a:r>
            <a:r>
              <a:rPr lang="hu-HU" dirty="0" err="1"/>
              <a:t>to</a:t>
            </a:r>
            <a:r>
              <a:rPr lang="hu-HU" dirty="0"/>
              <a:t> add 	WHITE ICON</a:t>
            </a:r>
          </a:p>
        </p:txBody>
      </p:sp>
      <p:sp>
        <p:nvSpPr>
          <p:cNvPr id="18" name="Picture Placeholder 4"/>
          <p:cNvSpPr>
            <a:spLocks noGrp="1"/>
          </p:cNvSpPr>
          <p:nvPr>
            <p:ph type="pic" sz="quarter" idx="30" hasCustomPrompt="1"/>
          </p:nvPr>
        </p:nvSpPr>
        <p:spPr>
          <a:xfrm>
            <a:off x="5309986" y="2503187"/>
            <a:ext cx="347564" cy="469025"/>
          </a:xfrm>
          <a:prstGeom prst="flowChartProcess">
            <a:avLst/>
          </a:prstGeom>
          <a:noFill/>
          <a:ln w="101600" cmpd="dbl">
            <a:noFill/>
            <a:prstDash val="solid"/>
          </a:ln>
        </p:spPr>
        <p:txBody>
          <a:bodyPr vert="horz" wrap="none" numCol="1" spcCol="36000">
            <a:noAutofit/>
          </a:bodyPr>
          <a:lstStyle>
            <a:lvl1pPr marL="0" indent="0" algn="ctr">
              <a:lnSpc>
                <a:spcPct val="100000"/>
              </a:lnSpc>
              <a:spcBef>
                <a:spcPts val="0"/>
              </a:spcBef>
              <a:buNone/>
              <a:defRPr sz="788" i="0" baseline="0">
                <a:solidFill>
                  <a:schemeClr val="bg1"/>
                </a:solidFill>
              </a:defRPr>
            </a:lvl1pPr>
          </a:lstStyle>
          <a:p>
            <a:r>
              <a:rPr lang="hu-HU" dirty="0" err="1"/>
              <a:t>Click</a:t>
            </a:r>
            <a:r>
              <a:rPr lang="hu-HU" dirty="0"/>
              <a:t> </a:t>
            </a:r>
            <a:r>
              <a:rPr lang="hu-HU" dirty="0" err="1"/>
              <a:t>icon</a:t>
            </a:r>
            <a:r>
              <a:rPr lang="hu-HU" dirty="0"/>
              <a:t> </a:t>
            </a:r>
            <a:r>
              <a:rPr lang="hu-HU" dirty="0" err="1"/>
              <a:t>to</a:t>
            </a:r>
            <a:r>
              <a:rPr lang="hu-HU" dirty="0"/>
              <a:t> add 	WHITE ICON</a:t>
            </a:r>
          </a:p>
        </p:txBody>
      </p:sp>
      <p:sp>
        <p:nvSpPr>
          <p:cNvPr id="19" name="Picture Placeholder 4"/>
          <p:cNvSpPr>
            <a:spLocks noGrp="1"/>
          </p:cNvSpPr>
          <p:nvPr>
            <p:ph type="pic" sz="quarter" idx="31" hasCustomPrompt="1"/>
          </p:nvPr>
        </p:nvSpPr>
        <p:spPr>
          <a:xfrm>
            <a:off x="7401743" y="2503186"/>
            <a:ext cx="347564" cy="469025"/>
          </a:xfrm>
          <a:prstGeom prst="flowChartProcess">
            <a:avLst/>
          </a:prstGeom>
          <a:noFill/>
          <a:ln w="101600" cmpd="dbl">
            <a:noFill/>
            <a:prstDash val="solid"/>
          </a:ln>
        </p:spPr>
        <p:txBody>
          <a:bodyPr vert="horz" wrap="none" numCol="1" spcCol="36000">
            <a:noAutofit/>
          </a:bodyPr>
          <a:lstStyle>
            <a:lvl1pPr marL="0" indent="0" algn="ctr">
              <a:lnSpc>
                <a:spcPct val="100000"/>
              </a:lnSpc>
              <a:spcBef>
                <a:spcPts val="0"/>
              </a:spcBef>
              <a:buNone/>
              <a:defRPr sz="788" i="0" baseline="0">
                <a:solidFill>
                  <a:schemeClr val="bg1"/>
                </a:solidFill>
              </a:defRPr>
            </a:lvl1pPr>
          </a:lstStyle>
          <a:p>
            <a:r>
              <a:rPr lang="hu-HU" dirty="0" err="1"/>
              <a:t>Click</a:t>
            </a:r>
            <a:r>
              <a:rPr lang="hu-HU" dirty="0"/>
              <a:t> </a:t>
            </a:r>
            <a:r>
              <a:rPr lang="hu-HU" dirty="0" err="1"/>
              <a:t>icon</a:t>
            </a:r>
            <a:r>
              <a:rPr lang="hu-HU" dirty="0"/>
              <a:t> </a:t>
            </a:r>
            <a:r>
              <a:rPr lang="hu-HU" dirty="0" err="1"/>
              <a:t>to</a:t>
            </a:r>
            <a:r>
              <a:rPr lang="hu-HU" dirty="0"/>
              <a:t> add 	WHITE ICON</a:t>
            </a:r>
          </a:p>
        </p:txBody>
      </p:sp>
    </p:spTree>
    <p:extLst>
      <p:ext uri="{BB962C8B-B14F-4D97-AF65-F5344CB8AC3E}">
        <p14:creationId xmlns:p14="http://schemas.microsoft.com/office/powerpoint/2010/main" val="14365658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 6 Image + Content">
    <p:spTree>
      <p:nvGrpSpPr>
        <p:cNvPr id="1" name=""/>
        <p:cNvGrpSpPr/>
        <p:nvPr/>
      </p:nvGrpSpPr>
      <p:grpSpPr>
        <a:xfrm>
          <a:off x="0" y="0"/>
          <a:ext cx="0" cy="0"/>
          <a:chOff x="0" y="0"/>
          <a:chExt cx="0" cy="0"/>
        </a:xfrm>
      </p:grpSpPr>
      <p:sp>
        <p:nvSpPr>
          <p:cNvPr id="18" name="Title 1"/>
          <p:cNvSpPr>
            <a:spLocks noGrp="1"/>
          </p:cNvSpPr>
          <p:nvPr>
            <p:ph type="title"/>
          </p:nvPr>
        </p:nvSpPr>
        <p:spPr>
          <a:xfrm>
            <a:off x="300912" y="499534"/>
            <a:ext cx="8572500" cy="788091"/>
          </a:xfrm>
        </p:spPr>
        <p:txBody>
          <a:bodyPr/>
          <a:lstStyle/>
          <a:p>
            <a:r>
              <a:rPr lang="en-US"/>
              <a:t>Click to edit Master title style</a:t>
            </a:r>
            <a:endParaRPr lang="hu-HU" dirty="0"/>
          </a:p>
        </p:txBody>
      </p:sp>
      <p:sp>
        <p:nvSpPr>
          <p:cNvPr id="19" name="Text Placeholder 11"/>
          <p:cNvSpPr>
            <a:spLocks noGrp="1"/>
          </p:cNvSpPr>
          <p:nvPr>
            <p:ph type="body" sz="quarter" idx="17"/>
          </p:nvPr>
        </p:nvSpPr>
        <p:spPr>
          <a:xfrm>
            <a:off x="1329613" y="1567552"/>
            <a:ext cx="2974133" cy="1315615"/>
          </a:xfrm>
        </p:spPr>
        <p:txBody>
          <a:bodyPr>
            <a:normAutofit/>
          </a:bodyPr>
          <a:lstStyle>
            <a:lvl1pPr marL="0" indent="0">
              <a:lnSpc>
                <a:spcPct val="150000"/>
              </a:lnSpc>
              <a:buNone/>
              <a:defRPr sz="1200"/>
            </a:lvl1pPr>
          </a:lstStyle>
          <a:p>
            <a:pPr lvl="0"/>
            <a:r>
              <a:rPr lang="en-US"/>
              <a:t>Click to edit Master text styles</a:t>
            </a:r>
          </a:p>
        </p:txBody>
      </p:sp>
      <p:sp>
        <p:nvSpPr>
          <p:cNvPr id="22" name="Text Placeholder 11"/>
          <p:cNvSpPr>
            <a:spLocks noGrp="1"/>
          </p:cNvSpPr>
          <p:nvPr>
            <p:ph type="body" sz="quarter" idx="24"/>
          </p:nvPr>
        </p:nvSpPr>
        <p:spPr>
          <a:xfrm>
            <a:off x="5607699" y="1511571"/>
            <a:ext cx="2974133" cy="1315615"/>
          </a:xfrm>
        </p:spPr>
        <p:txBody>
          <a:bodyPr>
            <a:normAutofit/>
          </a:bodyPr>
          <a:lstStyle>
            <a:lvl1pPr marL="0" indent="0">
              <a:lnSpc>
                <a:spcPct val="150000"/>
              </a:lnSpc>
              <a:buNone/>
              <a:defRPr sz="1200"/>
            </a:lvl1pPr>
          </a:lstStyle>
          <a:p>
            <a:pPr lvl="0"/>
            <a:r>
              <a:rPr lang="en-US"/>
              <a:t>Click to edit Master text styles</a:t>
            </a:r>
          </a:p>
        </p:txBody>
      </p:sp>
      <p:sp>
        <p:nvSpPr>
          <p:cNvPr id="24" name="Text Placeholder 11"/>
          <p:cNvSpPr>
            <a:spLocks noGrp="1"/>
          </p:cNvSpPr>
          <p:nvPr>
            <p:ph type="body" sz="quarter" idx="26"/>
          </p:nvPr>
        </p:nvSpPr>
        <p:spPr>
          <a:xfrm>
            <a:off x="1329613" y="3181763"/>
            <a:ext cx="2974133" cy="1315615"/>
          </a:xfrm>
        </p:spPr>
        <p:txBody>
          <a:bodyPr>
            <a:normAutofit/>
          </a:bodyPr>
          <a:lstStyle>
            <a:lvl1pPr marL="0" indent="0">
              <a:lnSpc>
                <a:spcPct val="150000"/>
              </a:lnSpc>
              <a:buNone/>
              <a:defRPr sz="1200"/>
            </a:lvl1pPr>
          </a:lstStyle>
          <a:p>
            <a:pPr lvl="0"/>
            <a:r>
              <a:rPr lang="en-US"/>
              <a:t>Click to edit Master text styles</a:t>
            </a:r>
          </a:p>
        </p:txBody>
      </p:sp>
      <p:sp>
        <p:nvSpPr>
          <p:cNvPr id="26" name="Text Placeholder 11"/>
          <p:cNvSpPr>
            <a:spLocks noGrp="1"/>
          </p:cNvSpPr>
          <p:nvPr>
            <p:ph type="body" sz="quarter" idx="28"/>
          </p:nvPr>
        </p:nvSpPr>
        <p:spPr>
          <a:xfrm>
            <a:off x="5607699" y="3125782"/>
            <a:ext cx="2974133" cy="1315615"/>
          </a:xfrm>
        </p:spPr>
        <p:txBody>
          <a:bodyPr>
            <a:normAutofit/>
          </a:bodyPr>
          <a:lstStyle>
            <a:lvl1pPr marL="0" indent="0">
              <a:lnSpc>
                <a:spcPct val="150000"/>
              </a:lnSpc>
              <a:buNone/>
              <a:defRPr sz="1200"/>
            </a:lvl1pPr>
          </a:lstStyle>
          <a:p>
            <a:pPr lvl="0"/>
            <a:r>
              <a:rPr lang="en-US"/>
              <a:t>Click to edit Master text styles</a:t>
            </a:r>
          </a:p>
        </p:txBody>
      </p:sp>
      <p:sp>
        <p:nvSpPr>
          <p:cNvPr id="28" name="Text Placeholder 11"/>
          <p:cNvSpPr>
            <a:spLocks noGrp="1"/>
          </p:cNvSpPr>
          <p:nvPr>
            <p:ph type="body" sz="quarter" idx="30"/>
          </p:nvPr>
        </p:nvSpPr>
        <p:spPr>
          <a:xfrm>
            <a:off x="1329613" y="4761092"/>
            <a:ext cx="2974133" cy="1315615"/>
          </a:xfrm>
        </p:spPr>
        <p:txBody>
          <a:bodyPr>
            <a:normAutofit/>
          </a:bodyPr>
          <a:lstStyle>
            <a:lvl1pPr marL="0" indent="0">
              <a:lnSpc>
                <a:spcPct val="150000"/>
              </a:lnSpc>
              <a:buNone/>
              <a:defRPr sz="1200"/>
            </a:lvl1pPr>
          </a:lstStyle>
          <a:p>
            <a:pPr lvl="0"/>
            <a:r>
              <a:rPr lang="en-US"/>
              <a:t>Click to edit Master text styles</a:t>
            </a:r>
          </a:p>
        </p:txBody>
      </p:sp>
      <p:sp>
        <p:nvSpPr>
          <p:cNvPr id="30" name="Text Placeholder 11"/>
          <p:cNvSpPr>
            <a:spLocks noGrp="1"/>
          </p:cNvSpPr>
          <p:nvPr>
            <p:ph type="body" sz="quarter" idx="32"/>
          </p:nvPr>
        </p:nvSpPr>
        <p:spPr>
          <a:xfrm>
            <a:off x="5607699" y="4705111"/>
            <a:ext cx="2974133" cy="1315615"/>
          </a:xfrm>
        </p:spPr>
        <p:txBody>
          <a:bodyPr>
            <a:normAutofit/>
          </a:bodyPr>
          <a:lstStyle>
            <a:lvl1pPr marL="0" indent="0">
              <a:lnSpc>
                <a:spcPct val="150000"/>
              </a:lnSpc>
              <a:buNone/>
              <a:defRPr sz="1200"/>
            </a:lvl1pPr>
          </a:lstStyle>
          <a:p>
            <a:pPr lvl="0"/>
            <a:r>
              <a:rPr lang="en-US"/>
              <a:t>Click to edit Master text styles</a:t>
            </a:r>
          </a:p>
        </p:txBody>
      </p:sp>
      <p:sp>
        <p:nvSpPr>
          <p:cNvPr id="32" name="Slide Number Placeholder 2"/>
          <p:cNvSpPr>
            <a:spLocks noGrp="1"/>
          </p:cNvSpPr>
          <p:nvPr>
            <p:ph type="sldNum" sz="quarter" idx="10"/>
          </p:nvPr>
        </p:nvSpPr>
        <p:spPr>
          <a:xfrm>
            <a:off x="4013946" y="6279503"/>
            <a:ext cx="964090" cy="354563"/>
          </a:xfrm>
        </p:spPr>
        <p:txBody>
          <a:bodyPr/>
          <a:lstStyle/>
          <a:p>
            <a:fld id="{4FAB73BC-B049-4115-A692-8D63A059BFB8}" type="slidenum">
              <a:rPr lang="en-US" smtClean="0"/>
              <a:pPr/>
              <a:t>‹#›</a:t>
            </a:fld>
            <a:endParaRPr lang="en-US" dirty="0"/>
          </a:p>
        </p:txBody>
      </p:sp>
      <p:sp>
        <p:nvSpPr>
          <p:cNvPr id="16" name="Picture Placeholder 4"/>
          <p:cNvSpPr>
            <a:spLocks noGrp="1"/>
          </p:cNvSpPr>
          <p:nvPr>
            <p:ph type="pic" sz="quarter" idx="33" hasCustomPrompt="1"/>
          </p:nvPr>
        </p:nvSpPr>
        <p:spPr>
          <a:xfrm>
            <a:off x="642348" y="1934865"/>
            <a:ext cx="347564" cy="469025"/>
          </a:xfrm>
          <a:prstGeom prst="flowChartProcess">
            <a:avLst/>
          </a:prstGeom>
          <a:noFill/>
          <a:ln w="101600" cmpd="dbl">
            <a:noFill/>
            <a:prstDash val="solid"/>
          </a:ln>
        </p:spPr>
        <p:txBody>
          <a:bodyPr vert="horz" wrap="none" numCol="1" spcCol="36000">
            <a:noAutofit/>
          </a:bodyPr>
          <a:lstStyle>
            <a:lvl1pPr marL="0" indent="0" algn="ctr">
              <a:lnSpc>
                <a:spcPct val="100000"/>
              </a:lnSpc>
              <a:spcBef>
                <a:spcPts val="0"/>
              </a:spcBef>
              <a:buNone/>
              <a:defRPr sz="788" i="0" baseline="0">
                <a:solidFill>
                  <a:schemeClr val="bg1"/>
                </a:solidFill>
              </a:defRPr>
            </a:lvl1pPr>
          </a:lstStyle>
          <a:p>
            <a:r>
              <a:rPr lang="hu-HU" dirty="0" err="1"/>
              <a:t>Click</a:t>
            </a:r>
            <a:r>
              <a:rPr lang="hu-HU" dirty="0"/>
              <a:t> </a:t>
            </a:r>
            <a:r>
              <a:rPr lang="hu-HU" dirty="0" err="1"/>
              <a:t>icon</a:t>
            </a:r>
            <a:r>
              <a:rPr lang="hu-HU" dirty="0"/>
              <a:t> </a:t>
            </a:r>
            <a:r>
              <a:rPr lang="hu-HU" dirty="0" err="1"/>
              <a:t>to</a:t>
            </a:r>
            <a:r>
              <a:rPr lang="hu-HU" dirty="0"/>
              <a:t> add WHITE ICON</a:t>
            </a:r>
          </a:p>
        </p:txBody>
      </p:sp>
      <p:sp>
        <p:nvSpPr>
          <p:cNvPr id="17" name="Picture Placeholder 4"/>
          <p:cNvSpPr>
            <a:spLocks noGrp="1"/>
          </p:cNvSpPr>
          <p:nvPr>
            <p:ph type="pic" sz="quarter" idx="34" hasCustomPrompt="1"/>
          </p:nvPr>
        </p:nvSpPr>
        <p:spPr>
          <a:xfrm>
            <a:off x="642348" y="3605057"/>
            <a:ext cx="347564" cy="469025"/>
          </a:xfrm>
          <a:prstGeom prst="flowChartProcess">
            <a:avLst/>
          </a:prstGeom>
          <a:noFill/>
          <a:ln w="101600" cmpd="dbl">
            <a:noFill/>
            <a:prstDash val="solid"/>
          </a:ln>
        </p:spPr>
        <p:txBody>
          <a:bodyPr vert="horz" wrap="none" numCol="1" spcCol="36000">
            <a:noAutofit/>
          </a:bodyPr>
          <a:lstStyle>
            <a:lvl1pPr marL="0" indent="0" algn="ctr">
              <a:lnSpc>
                <a:spcPct val="100000"/>
              </a:lnSpc>
              <a:spcBef>
                <a:spcPts val="0"/>
              </a:spcBef>
              <a:buNone/>
              <a:defRPr sz="788" i="0" baseline="0">
                <a:solidFill>
                  <a:schemeClr val="bg1"/>
                </a:solidFill>
              </a:defRPr>
            </a:lvl1pPr>
          </a:lstStyle>
          <a:p>
            <a:r>
              <a:rPr lang="hu-HU" dirty="0" err="1"/>
              <a:t>Click</a:t>
            </a:r>
            <a:r>
              <a:rPr lang="hu-HU" dirty="0"/>
              <a:t> </a:t>
            </a:r>
            <a:r>
              <a:rPr lang="hu-HU" dirty="0" err="1"/>
              <a:t>icon</a:t>
            </a:r>
            <a:r>
              <a:rPr lang="hu-HU" dirty="0"/>
              <a:t> </a:t>
            </a:r>
            <a:r>
              <a:rPr lang="hu-HU" dirty="0" err="1"/>
              <a:t>to</a:t>
            </a:r>
            <a:r>
              <a:rPr lang="hu-HU" dirty="0"/>
              <a:t> add WHITE ICON</a:t>
            </a:r>
          </a:p>
        </p:txBody>
      </p:sp>
      <p:sp>
        <p:nvSpPr>
          <p:cNvPr id="20" name="Picture Placeholder 4"/>
          <p:cNvSpPr>
            <a:spLocks noGrp="1"/>
          </p:cNvSpPr>
          <p:nvPr>
            <p:ph type="pic" sz="quarter" idx="35" hasCustomPrompt="1"/>
          </p:nvPr>
        </p:nvSpPr>
        <p:spPr>
          <a:xfrm>
            <a:off x="642348" y="5128405"/>
            <a:ext cx="347564" cy="469025"/>
          </a:xfrm>
          <a:prstGeom prst="flowChartProcess">
            <a:avLst/>
          </a:prstGeom>
          <a:noFill/>
          <a:ln w="101600" cmpd="dbl">
            <a:noFill/>
            <a:prstDash val="solid"/>
          </a:ln>
        </p:spPr>
        <p:txBody>
          <a:bodyPr vert="horz" wrap="none" numCol="1" spcCol="36000">
            <a:noAutofit/>
          </a:bodyPr>
          <a:lstStyle>
            <a:lvl1pPr marL="0" indent="0" algn="ctr">
              <a:lnSpc>
                <a:spcPct val="100000"/>
              </a:lnSpc>
              <a:spcBef>
                <a:spcPts val="0"/>
              </a:spcBef>
              <a:buNone/>
              <a:defRPr sz="788" i="0" baseline="0">
                <a:solidFill>
                  <a:schemeClr val="bg1"/>
                </a:solidFill>
              </a:defRPr>
            </a:lvl1pPr>
          </a:lstStyle>
          <a:p>
            <a:r>
              <a:rPr lang="hu-HU" dirty="0" err="1"/>
              <a:t>Click</a:t>
            </a:r>
            <a:r>
              <a:rPr lang="hu-HU" dirty="0"/>
              <a:t> </a:t>
            </a:r>
            <a:r>
              <a:rPr lang="hu-HU" dirty="0" err="1"/>
              <a:t>icon</a:t>
            </a:r>
            <a:r>
              <a:rPr lang="hu-HU" dirty="0"/>
              <a:t> </a:t>
            </a:r>
            <a:r>
              <a:rPr lang="hu-HU" dirty="0" err="1"/>
              <a:t>to</a:t>
            </a:r>
            <a:r>
              <a:rPr lang="hu-HU" dirty="0"/>
              <a:t> add WHITE ICON</a:t>
            </a:r>
          </a:p>
        </p:txBody>
      </p:sp>
      <p:sp>
        <p:nvSpPr>
          <p:cNvPr id="21" name="Picture Placeholder 4"/>
          <p:cNvSpPr>
            <a:spLocks noGrp="1"/>
          </p:cNvSpPr>
          <p:nvPr>
            <p:ph type="pic" sz="quarter" idx="36" hasCustomPrompt="1"/>
          </p:nvPr>
        </p:nvSpPr>
        <p:spPr>
          <a:xfrm>
            <a:off x="4968406" y="1934865"/>
            <a:ext cx="347564" cy="469025"/>
          </a:xfrm>
          <a:prstGeom prst="flowChartProcess">
            <a:avLst/>
          </a:prstGeom>
          <a:noFill/>
          <a:ln w="101600" cmpd="dbl">
            <a:noFill/>
            <a:prstDash val="solid"/>
          </a:ln>
        </p:spPr>
        <p:txBody>
          <a:bodyPr vert="horz" wrap="none" numCol="1" spcCol="36000">
            <a:noAutofit/>
          </a:bodyPr>
          <a:lstStyle>
            <a:lvl1pPr marL="0" indent="0" algn="ctr">
              <a:lnSpc>
                <a:spcPct val="100000"/>
              </a:lnSpc>
              <a:spcBef>
                <a:spcPts val="0"/>
              </a:spcBef>
              <a:buNone/>
              <a:defRPr sz="788" i="0" baseline="0">
                <a:solidFill>
                  <a:schemeClr val="bg1"/>
                </a:solidFill>
              </a:defRPr>
            </a:lvl1pPr>
          </a:lstStyle>
          <a:p>
            <a:r>
              <a:rPr lang="hu-HU" dirty="0" err="1"/>
              <a:t>Click</a:t>
            </a:r>
            <a:r>
              <a:rPr lang="hu-HU" dirty="0"/>
              <a:t> </a:t>
            </a:r>
            <a:r>
              <a:rPr lang="hu-HU" dirty="0" err="1"/>
              <a:t>icon</a:t>
            </a:r>
            <a:r>
              <a:rPr lang="hu-HU" dirty="0"/>
              <a:t> </a:t>
            </a:r>
            <a:r>
              <a:rPr lang="hu-HU" dirty="0" err="1"/>
              <a:t>to</a:t>
            </a:r>
            <a:r>
              <a:rPr lang="hu-HU" dirty="0"/>
              <a:t> add WHITE ICON</a:t>
            </a:r>
          </a:p>
        </p:txBody>
      </p:sp>
      <p:sp>
        <p:nvSpPr>
          <p:cNvPr id="23" name="Picture Placeholder 4"/>
          <p:cNvSpPr>
            <a:spLocks noGrp="1"/>
          </p:cNvSpPr>
          <p:nvPr>
            <p:ph type="pic" sz="quarter" idx="37" hasCustomPrompt="1"/>
          </p:nvPr>
        </p:nvSpPr>
        <p:spPr>
          <a:xfrm>
            <a:off x="4968406" y="3605057"/>
            <a:ext cx="347564" cy="469025"/>
          </a:xfrm>
          <a:prstGeom prst="flowChartProcess">
            <a:avLst/>
          </a:prstGeom>
          <a:noFill/>
          <a:ln w="101600" cmpd="dbl">
            <a:noFill/>
            <a:prstDash val="solid"/>
          </a:ln>
        </p:spPr>
        <p:txBody>
          <a:bodyPr vert="horz" wrap="none" numCol="1" spcCol="36000">
            <a:noAutofit/>
          </a:bodyPr>
          <a:lstStyle>
            <a:lvl1pPr marL="0" indent="0" algn="ctr">
              <a:lnSpc>
                <a:spcPct val="100000"/>
              </a:lnSpc>
              <a:spcBef>
                <a:spcPts val="0"/>
              </a:spcBef>
              <a:buNone/>
              <a:defRPr sz="788" i="0" baseline="0">
                <a:solidFill>
                  <a:schemeClr val="bg1"/>
                </a:solidFill>
              </a:defRPr>
            </a:lvl1pPr>
          </a:lstStyle>
          <a:p>
            <a:r>
              <a:rPr lang="hu-HU" dirty="0" err="1"/>
              <a:t>Click</a:t>
            </a:r>
            <a:r>
              <a:rPr lang="hu-HU" dirty="0"/>
              <a:t> </a:t>
            </a:r>
            <a:r>
              <a:rPr lang="hu-HU" dirty="0" err="1"/>
              <a:t>icon</a:t>
            </a:r>
            <a:r>
              <a:rPr lang="hu-HU" dirty="0"/>
              <a:t> </a:t>
            </a:r>
            <a:r>
              <a:rPr lang="hu-HU" dirty="0" err="1"/>
              <a:t>to</a:t>
            </a:r>
            <a:r>
              <a:rPr lang="hu-HU" dirty="0"/>
              <a:t> add WHITE ICON</a:t>
            </a:r>
          </a:p>
        </p:txBody>
      </p:sp>
      <p:sp>
        <p:nvSpPr>
          <p:cNvPr id="25" name="Picture Placeholder 4"/>
          <p:cNvSpPr>
            <a:spLocks noGrp="1"/>
          </p:cNvSpPr>
          <p:nvPr>
            <p:ph type="pic" sz="quarter" idx="38" hasCustomPrompt="1"/>
          </p:nvPr>
        </p:nvSpPr>
        <p:spPr>
          <a:xfrm>
            <a:off x="4968406" y="5128405"/>
            <a:ext cx="347564" cy="469025"/>
          </a:xfrm>
          <a:prstGeom prst="flowChartProcess">
            <a:avLst/>
          </a:prstGeom>
          <a:noFill/>
          <a:ln w="101600" cmpd="dbl">
            <a:noFill/>
            <a:prstDash val="solid"/>
          </a:ln>
        </p:spPr>
        <p:txBody>
          <a:bodyPr vert="horz" wrap="none" numCol="1" spcCol="36000">
            <a:noAutofit/>
          </a:bodyPr>
          <a:lstStyle>
            <a:lvl1pPr marL="0" indent="0" algn="ctr">
              <a:lnSpc>
                <a:spcPct val="100000"/>
              </a:lnSpc>
              <a:spcBef>
                <a:spcPts val="0"/>
              </a:spcBef>
              <a:buNone/>
              <a:defRPr sz="788" i="0" baseline="0">
                <a:solidFill>
                  <a:schemeClr val="bg1"/>
                </a:solidFill>
              </a:defRPr>
            </a:lvl1pPr>
          </a:lstStyle>
          <a:p>
            <a:r>
              <a:rPr lang="hu-HU" dirty="0" err="1"/>
              <a:t>Click</a:t>
            </a:r>
            <a:r>
              <a:rPr lang="hu-HU" dirty="0"/>
              <a:t> </a:t>
            </a:r>
            <a:r>
              <a:rPr lang="hu-HU" dirty="0" err="1"/>
              <a:t>icon</a:t>
            </a:r>
            <a:r>
              <a:rPr lang="hu-HU" dirty="0"/>
              <a:t> </a:t>
            </a:r>
            <a:r>
              <a:rPr lang="hu-HU" dirty="0" err="1"/>
              <a:t>to</a:t>
            </a:r>
            <a:r>
              <a:rPr lang="hu-HU" dirty="0"/>
              <a:t> add WHITE ICON</a:t>
            </a:r>
          </a:p>
        </p:txBody>
      </p:sp>
    </p:spTree>
    <p:extLst>
      <p:ext uri="{BB962C8B-B14F-4D97-AF65-F5344CB8AC3E}">
        <p14:creationId xmlns:p14="http://schemas.microsoft.com/office/powerpoint/2010/main" val="13570536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1_Title Line Right + Content">
    <p:spTree>
      <p:nvGrpSpPr>
        <p:cNvPr id="1" name=""/>
        <p:cNvGrpSpPr/>
        <p:nvPr/>
      </p:nvGrpSpPr>
      <p:grpSpPr>
        <a:xfrm>
          <a:off x="0" y="0"/>
          <a:ext cx="0" cy="0"/>
          <a:chOff x="0" y="0"/>
          <a:chExt cx="0" cy="0"/>
        </a:xfrm>
      </p:grpSpPr>
      <p:sp>
        <p:nvSpPr>
          <p:cNvPr id="2" name="Rectangle 1"/>
          <p:cNvSpPr/>
          <p:nvPr userDrawn="1"/>
        </p:nvSpPr>
        <p:spPr>
          <a:xfrm>
            <a:off x="5715000" y="0"/>
            <a:ext cx="3429000" cy="6858000"/>
          </a:xfrm>
          <a:prstGeom prst="rect">
            <a:avLst/>
          </a:prstGeom>
          <a:solidFill>
            <a:srgbClr val="CAA66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519093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913480"/>
          </a:xfrm>
        </p:spPr>
        <p:txBody>
          <a:bodyPr>
            <a:normAutofit/>
          </a:bodyPr>
          <a:lstStyle>
            <a:lvl1pPr marL="0" marR="0" indent="0" algn="l" defTabSz="685800" rtl="0" eaLnBrk="1" fontAlgn="auto" latinLnBrk="0" hangingPunct="1">
              <a:lnSpc>
                <a:spcPct val="150000"/>
              </a:lnSpc>
              <a:spcBef>
                <a:spcPts val="900"/>
              </a:spcBef>
              <a:spcAft>
                <a:spcPts val="0"/>
              </a:spcAft>
              <a:buClrTx/>
              <a:buSzTx/>
              <a:buFontTx/>
              <a:buNone/>
              <a:tabLst/>
              <a:defRPr sz="1350">
                <a:solidFill>
                  <a:srgbClr val="262626"/>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marR="0" lvl="0" indent="0" algn="l" defTabSz="685800" rtl="0" eaLnBrk="1" fontAlgn="auto" latinLnBrk="0" hangingPunct="1">
              <a:lnSpc>
                <a:spcPct val="100000"/>
              </a:lnSpc>
              <a:spcBef>
                <a:spcPts val="1050"/>
              </a:spcBef>
              <a:spcAft>
                <a:spcPts val="0"/>
              </a:spcAft>
              <a:buClrTx/>
              <a:buSzTx/>
              <a:buFontTx/>
              <a:buNone/>
              <a:tabLst/>
              <a:defRPr/>
            </a:pPr>
            <a:r>
              <a:rPr lang="en-US"/>
              <a:t>Click to edit Master text styles</a:t>
            </a:r>
          </a:p>
        </p:txBody>
      </p:sp>
      <p:sp>
        <p:nvSpPr>
          <p:cNvPr id="7" name="Slide Number Placeholder 2"/>
          <p:cNvSpPr>
            <a:spLocks noGrp="1"/>
          </p:cNvSpPr>
          <p:nvPr>
            <p:ph type="sldNum" sz="quarter" idx="10"/>
          </p:nvPr>
        </p:nvSpPr>
        <p:spPr>
          <a:xfrm>
            <a:off x="4013946" y="6279503"/>
            <a:ext cx="964090" cy="354563"/>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6266461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Line Left + Content">
    <p:spTree>
      <p:nvGrpSpPr>
        <p:cNvPr id="1" name=""/>
        <p:cNvGrpSpPr/>
        <p:nvPr/>
      </p:nvGrpSpPr>
      <p:grpSpPr>
        <a:xfrm>
          <a:off x="0" y="0"/>
          <a:ext cx="0" cy="0"/>
          <a:chOff x="0" y="0"/>
          <a:chExt cx="0" cy="0"/>
        </a:xfrm>
      </p:grpSpPr>
      <p:sp>
        <p:nvSpPr>
          <p:cNvPr id="6" name="Rectangle 5"/>
          <p:cNvSpPr/>
          <p:nvPr userDrawn="1"/>
        </p:nvSpPr>
        <p:spPr>
          <a:xfrm>
            <a:off x="0" y="0"/>
            <a:ext cx="3429000" cy="6858000"/>
          </a:xfrm>
          <a:prstGeom prst="rect">
            <a:avLst/>
          </a:prstGeom>
          <a:solidFill>
            <a:srgbClr val="CBA76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itle 8"/>
          <p:cNvSpPr>
            <a:spLocks noGrp="1"/>
          </p:cNvSpPr>
          <p:nvPr>
            <p:ph type="title"/>
          </p:nvPr>
        </p:nvSpPr>
        <p:spPr>
          <a:xfrm>
            <a:off x="481053" y="542282"/>
            <a:ext cx="2537460" cy="1920240"/>
          </a:xfrm>
        </p:spPr>
        <p:txBody>
          <a:bodyPr anchor="b">
            <a:noAutofit/>
          </a:bodyPr>
          <a:lstStyle>
            <a:lvl1pPr>
              <a:lnSpc>
                <a:spcPct val="85000"/>
              </a:lnSpc>
              <a:defRPr sz="3000">
                <a:solidFill>
                  <a:srgbClr val="FFFFFF"/>
                </a:solidFill>
              </a:defRPr>
            </a:lvl1pPr>
          </a:lstStyle>
          <a:p>
            <a:r>
              <a:rPr lang="en-US"/>
              <a:t>Click to edit Master title style</a:t>
            </a:r>
            <a:endParaRPr lang="en-US" dirty="0"/>
          </a:p>
        </p:txBody>
      </p:sp>
      <p:sp>
        <p:nvSpPr>
          <p:cNvPr id="8" name="Content Placeholder 2"/>
          <p:cNvSpPr>
            <a:spLocks noGrp="1"/>
          </p:cNvSpPr>
          <p:nvPr>
            <p:ph idx="1"/>
          </p:nvPr>
        </p:nvSpPr>
        <p:spPr>
          <a:xfrm>
            <a:off x="3920987" y="542282"/>
            <a:ext cx="4763481" cy="5363996"/>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2"/>
          </p:nvPr>
        </p:nvSpPr>
        <p:spPr>
          <a:xfrm>
            <a:off x="491987" y="2511813"/>
            <a:ext cx="2548890" cy="3848166"/>
          </a:xfrm>
        </p:spPr>
        <p:txBody>
          <a:bodyPr>
            <a:normAutofit/>
          </a:bodyPr>
          <a:lstStyle>
            <a:lvl1pPr marL="0" marR="0" indent="0" algn="l" defTabSz="685800" rtl="0" eaLnBrk="1" fontAlgn="auto" latinLnBrk="0" hangingPunct="1">
              <a:lnSpc>
                <a:spcPct val="150000"/>
              </a:lnSpc>
              <a:spcBef>
                <a:spcPts val="900"/>
              </a:spcBef>
              <a:spcAft>
                <a:spcPts val="0"/>
              </a:spcAft>
              <a:buClrTx/>
              <a:buSzTx/>
              <a:buFontTx/>
              <a:buNone/>
              <a:tabLst/>
              <a:defRPr sz="1350">
                <a:solidFill>
                  <a:srgbClr val="353B3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marR="0" lvl="0" indent="0" algn="l" defTabSz="685800" rtl="0" eaLnBrk="1" fontAlgn="auto" latinLnBrk="0" hangingPunct="1">
              <a:lnSpc>
                <a:spcPct val="100000"/>
              </a:lnSpc>
              <a:spcBef>
                <a:spcPts val="1050"/>
              </a:spcBef>
              <a:spcAft>
                <a:spcPts val="0"/>
              </a:spcAft>
              <a:buClrTx/>
              <a:buSzTx/>
              <a:buFontTx/>
              <a:buNone/>
              <a:tabLst/>
              <a:defRPr/>
            </a:pPr>
            <a:r>
              <a:rPr lang="en-US"/>
              <a:t>Click to edit Master text styles</a:t>
            </a:r>
          </a:p>
        </p:txBody>
      </p:sp>
      <p:sp>
        <p:nvSpPr>
          <p:cNvPr id="11" name="Slide Number Placeholder 2"/>
          <p:cNvSpPr>
            <a:spLocks noGrp="1"/>
          </p:cNvSpPr>
          <p:nvPr>
            <p:ph type="sldNum" sz="quarter" idx="10"/>
          </p:nvPr>
        </p:nvSpPr>
        <p:spPr>
          <a:xfrm>
            <a:off x="4013946" y="6279503"/>
            <a:ext cx="964090" cy="354563"/>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6520579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ntent + Big Image">
    <p:spTree>
      <p:nvGrpSpPr>
        <p:cNvPr id="1" name=""/>
        <p:cNvGrpSpPr/>
        <p:nvPr/>
      </p:nvGrpSpPr>
      <p:grpSpPr>
        <a:xfrm>
          <a:off x="0" y="0"/>
          <a:ext cx="0" cy="0"/>
          <a:chOff x="0" y="0"/>
          <a:chExt cx="0" cy="0"/>
        </a:xfrm>
      </p:grpSpPr>
      <p:sp>
        <p:nvSpPr>
          <p:cNvPr id="8" name="Content Placeholder 2"/>
          <p:cNvSpPr>
            <a:spLocks noGrp="1"/>
          </p:cNvSpPr>
          <p:nvPr>
            <p:ph idx="1"/>
          </p:nvPr>
        </p:nvSpPr>
        <p:spPr>
          <a:xfrm>
            <a:off x="0" y="0"/>
            <a:ext cx="9144000" cy="6858000"/>
          </a:xfrm>
          <a:noFill/>
        </p:spPr>
        <p:txBody>
          <a:bodyPr/>
          <a:lstStyle>
            <a:lvl1pPr>
              <a:defRPr sz="2400">
                <a:solidFill>
                  <a:srgbClr val="545E64"/>
                </a:solidFill>
              </a:defRPr>
            </a:lvl1pPr>
            <a:lvl2pPr>
              <a:defRPr sz="2100">
                <a:solidFill>
                  <a:srgbClr val="545E64"/>
                </a:solidFill>
              </a:defRPr>
            </a:lvl2pPr>
            <a:lvl3pPr>
              <a:defRPr sz="1800">
                <a:solidFill>
                  <a:srgbClr val="545E64"/>
                </a:solidFill>
              </a:defRPr>
            </a:lvl3pPr>
            <a:lvl4pPr>
              <a:defRPr sz="1500">
                <a:solidFill>
                  <a:srgbClr val="545E64"/>
                </a:solidFill>
              </a:defRPr>
            </a:lvl4pPr>
            <a:lvl5pPr>
              <a:defRPr sz="1500">
                <a:solidFill>
                  <a:srgbClr val="545E64"/>
                </a:solidFill>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p:cNvSpPr/>
          <p:nvPr userDrawn="1"/>
        </p:nvSpPr>
        <p:spPr>
          <a:xfrm>
            <a:off x="0" y="0"/>
            <a:ext cx="3429000" cy="6858000"/>
          </a:xfrm>
          <a:prstGeom prst="rect">
            <a:avLst/>
          </a:prstGeom>
          <a:solidFill>
            <a:srgbClr val="CBA76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itle 8"/>
          <p:cNvSpPr>
            <a:spLocks noGrp="1"/>
          </p:cNvSpPr>
          <p:nvPr>
            <p:ph type="title"/>
          </p:nvPr>
        </p:nvSpPr>
        <p:spPr>
          <a:xfrm>
            <a:off x="481053" y="542282"/>
            <a:ext cx="2537460" cy="1920240"/>
          </a:xfrm>
        </p:spPr>
        <p:txBody>
          <a:bodyPr anchor="b">
            <a:noAutofit/>
          </a:bodyPr>
          <a:lstStyle>
            <a:lvl1pPr>
              <a:lnSpc>
                <a:spcPct val="85000"/>
              </a:lnSpc>
              <a:defRPr sz="3000">
                <a:solidFill>
                  <a:srgbClr val="353B3F"/>
                </a:solidFill>
              </a:defRPr>
            </a:lvl1pPr>
          </a:lstStyle>
          <a:p>
            <a:r>
              <a:rPr lang="en-US"/>
              <a:t>Click to edit Master title style</a:t>
            </a:r>
            <a:endParaRPr lang="en-US" dirty="0"/>
          </a:p>
        </p:txBody>
      </p:sp>
      <p:sp>
        <p:nvSpPr>
          <p:cNvPr id="9" name="Text Placeholder 3"/>
          <p:cNvSpPr>
            <a:spLocks noGrp="1"/>
          </p:cNvSpPr>
          <p:nvPr>
            <p:ph type="body" sz="half" idx="2"/>
          </p:nvPr>
        </p:nvSpPr>
        <p:spPr>
          <a:xfrm>
            <a:off x="491987" y="2511813"/>
            <a:ext cx="2548890" cy="3848166"/>
          </a:xfrm>
        </p:spPr>
        <p:txBody>
          <a:bodyPr>
            <a:normAutofit/>
          </a:bodyPr>
          <a:lstStyle>
            <a:lvl1pPr marL="0" marR="0" indent="0" algn="l" defTabSz="685800" rtl="0" eaLnBrk="1" fontAlgn="auto" latinLnBrk="0" hangingPunct="1">
              <a:lnSpc>
                <a:spcPct val="150000"/>
              </a:lnSpc>
              <a:spcBef>
                <a:spcPts val="900"/>
              </a:spcBef>
              <a:spcAft>
                <a:spcPts val="0"/>
              </a:spcAft>
              <a:buClrTx/>
              <a:buSzTx/>
              <a:buFontTx/>
              <a:buNone/>
              <a:tabLst/>
              <a:defRPr sz="1350">
                <a:solidFill>
                  <a:schemeClr val="bg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marR="0" lvl="0" indent="0" algn="l" defTabSz="685800" rtl="0" eaLnBrk="1" fontAlgn="auto" latinLnBrk="0" hangingPunct="1">
              <a:lnSpc>
                <a:spcPct val="100000"/>
              </a:lnSpc>
              <a:spcBef>
                <a:spcPts val="1050"/>
              </a:spcBef>
              <a:spcAft>
                <a:spcPts val="0"/>
              </a:spcAft>
              <a:buClrTx/>
              <a:buSzTx/>
              <a:buFontTx/>
              <a:buNone/>
              <a:tabLst/>
              <a:defRPr/>
            </a:pPr>
            <a:r>
              <a:rPr lang="en-US"/>
              <a:t>Click to edit Master text styles</a:t>
            </a:r>
          </a:p>
        </p:txBody>
      </p:sp>
    </p:spTree>
    <p:extLst>
      <p:ext uri="{BB962C8B-B14F-4D97-AF65-F5344CB8AC3E}">
        <p14:creationId xmlns:p14="http://schemas.microsoft.com/office/powerpoint/2010/main" val="29691022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with Caption - Light">
    <p:spTree>
      <p:nvGrpSpPr>
        <p:cNvPr id="1" name=""/>
        <p:cNvGrpSpPr/>
        <p:nvPr/>
      </p:nvGrpSpPr>
      <p:grpSpPr>
        <a:xfrm>
          <a:off x="0" y="0"/>
          <a:ext cx="0" cy="0"/>
          <a:chOff x="0" y="0"/>
          <a:chExt cx="0" cy="0"/>
        </a:xfrm>
      </p:grpSpPr>
      <p:sp>
        <p:nvSpPr>
          <p:cNvPr id="9" name="Chevron 8"/>
          <p:cNvSpPr/>
          <p:nvPr userDrawn="1"/>
        </p:nvSpPr>
        <p:spPr>
          <a:xfrm>
            <a:off x="3991181" y="0"/>
            <a:ext cx="5143500" cy="6858000"/>
          </a:xfrm>
          <a:prstGeom prst="chevron">
            <a:avLst/>
          </a:prstGeom>
          <a:solidFill>
            <a:srgbClr val="545E6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350">
              <a:solidFill>
                <a:schemeClr val="tx1"/>
              </a:solidFill>
            </a:endParaRPr>
          </a:p>
        </p:txBody>
      </p:sp>
      <p:sp>
        <p:nvSpPr>
          <p:cNvPr id="10" name="Chevron 9"/>
          <p:cNvSpPr/>
          <p:nvPr userDrawn="1"/>
        </p:nvSpPr>
        <p:spPr>
          <a:xfrm>
            <a:off x="6564096" y="0"/>
            <a:ext cx="5143500" cy="6858000"/>
          </a:xfrm>
          <a:prstGeom prst="chevron">
            <a:avLst/>
          </a:prstGeom>
          <a:solidFill>
            <a:srgbClr val="262B2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350">
              <a:solidFill>
                <a:schemeClr val="tx1"/>
              </a:solidFill>
            </a:endParaRPr>
          </a:p>
        </p:txBody>
      </p:sp>
      <p:sp>
        <p:nvSpPr>
          <p:cNvPr id="2" name="Title 1"/>
          <p:cNvSpPr>
            <a:spLocks noGrp="1"/>
          </p:cNvSpPr>
          <p:nvPr>
            <p:ph type="title"/>
          </p:nvPr>
        </p:nvSpPr>
        <p:spPr>
          <a:xfrm>
            <a:off x="486917" y="5543227"/>
            <a:ext cx="8085582" cy="613283"/>
          </a:xfrm>
        </p:spPr>
        <p:txBody>
          <a:bodyPr anchor="b">
            <a:normAutofit/>
          </a:bodyPr>
          <a:lstStyle>
            <a:lvl1pPr>
              <a:defRPr sz="2400" b="0">
                <a:solidFill>
                  <a:srgbClr val="CBA763"/>
                </a:solidFill>
              </a:defRPr>
            </a:lvl1pPr>
          </a:lstStyle>
          <a:p>
            <a:r>
              <a:rPr lang="en-US"/>
              <a:t>Click to edit Master title style</a:t>
            </a:r>
            <a:endParaRPr lang="en-US" dirty="0"/>
          </a:p>
        </p:txBody>
      </p:sp>
      <p:sp>
        <p:nvSpPr>
          <p:cNvPr id="7" name="Text Placeholder 6"/>
          <p:cNvSpPr>
            <a:spLocks noGrp="1"/>
          </p:cNvSpPr>
          <p:nvPr>
            <p:ph type="body" sz="quarter" idx="13"/>
          </p:nvPr>
        </p:nvSpPr>
        <p:spPr>
          <a:xfrm>
            <a:off x="451926" y="6131975"/>
            <a:ext cx="8085534" cy="538163"/>
          </a:xfrm>
        </p:spPr>
        <p:txBody>
          <a:bodyPr>
            <a:normAutofit/>
          </a:bodyPr>
          <a:lstStyle>
            <a:lvl1pPr>
              <a:defRPr sz="1500">
                <a:solidFill>
                  <a:srgbClr val="FFFFFF"/>
                </a:solidFill>
              </a:defRPr>
            </a:lvl1pPr>
            <a:lvl4pPr marL="0" indent="0">
              <a:buNone/>
              <a:defRPr/>
            </a:lvl4pPr>
          </a:lstStyle>
          <a:p>
            <a:pPr lvl="0"/>
            <a:r>
              <a:rPr lang="en-US"/>
              <a:t>Click to edit Master text styles</a:t>
            </a:r>
          </a:p>
        </p:txBody>
      </p:sp>
      <p:sp>
        <p:nvSpPr>
          <p:cNvPr id="6" name="Picture Placeholder 2"/>
          <p:cNvSpPr>
            <a:spLocks noGrp="1" noChangeAspect="1"/>
          </p:cNvSpPr>
          <p:nvPr>
            <p:ph type="pic" idx="1"/>
          </p:nvPr>
        </p:nvSpPr>
        <p:spPr>
          <a:xfrm>
            <a:off x="0" y="1"/>
            <a:ext cx="9144000" cy="5421085"/>
          </a:xfrm>
          <a:solidFill>
            <a:schemeClr val="bg1"/>
          </a:solidFill>
        </p:spPr>
        <p:txBody>
          <a:bodyPr anchor="t">
            <a:normAutofit/>
          </a:bodyPr>
          <a:lstStyle>
            <a:lvl1pPr marL="0" indent="0" algn="ctr">
              <a:spcBef>
                <a:spcPts val="600"/>
              </a:spcBef>
              <a:buNone/>
              <a:defRPr sz="1350">
                <a:solidFill>
                  <a:srgbClr val="545E64"/>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Tree>
    <p:extLst>
      <p:ext uri="{BB962C8B-B14F-4D97-AF65-F5344CB8AC3E}">
        <p14:creationId xmlns:p14="http://schemas.microsoft.com/office/powerpoint/2010/main" val="2320679909"/>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 Dark">
    <p:spTree>
      <p:nvGrpSpPr>
        <p:cNvPr id="1" name=""/>
        <p:cNvGrpSpPr/>
        <p:nvPr/>
      </p:nvGrpSpPr>
      <p:grpSpPr>
        <a:xfrm>
          <a:off x="0" y="0"/>
          <a:ext cx="0" cy="0"/>
          <a:chOff x="0" y="0"/>
          <a:chExt cx="0" cy="0"/>
        </a:xfrm>
      </p:grpSpPr>
      <p:sp>
        <p:nvSpPr>
          <p:cNvPr id="10" name="Chevron 9"/>
          <p:cNvSpPr/>
          <p:nvPr userDrawn="1"/>
        </p:nvSpPr>
        <p:spPr>
          <a:xfrm>
            <a:off x="3991181" y="0"/>
            <a:ext cx="5143500" cy="6858000"/>
          </a:xfrm>
          <a:prstGeom prst="chevron">
            <a:avLst/>
          </a:prstGeom>
          <a:solidFill>
            <a:srgbClr val="545E6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350">
              <a:solidFill>
                <a:schemeClr val="tx1"/>
              </a:solidFill>
            </a:endParaRPr>
          </a:p>
        </p:txBody>
      </p:sp>
      <p:sp>
        <p:nvSpPr>
          <p:cNvPr id="13" name="Chevron 12"/>
          <p:cNvSpPr/>
          <p:nvPr userDrawn="1"/>
        </p:nvSpPr>
        <p:spPr>
          <a:xfrm>
            <a:off x="6564096" y="0"/>
            <a:ext cx="5143500" cy="6858000"/>
          </a:xfrm>
          <a:prstGeom prst="chevron">
            <a:avLst/>
          </a:prstGeom>
          <a:solidFill>
            <a:srgbClr val="262B2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350">
              <a:solidFill>
                <a:schemeClr val="tx1"/>
              </a:solidFill>
            </a:endParaRPr>
          </a:p>
        </p:txBody>
      </p:sp>
      <p:sp>
        <p:nvSpPr>
          <p:cNvPr id="3" name="Picture Placeholder 2"/>
          <p:cNvSpPr>
            <a:spLocks noGrp="1" noChangeAspect="1"/>
          </p:cNvSpPr>
          <p:nvPr>
            <p:ph type="pic" idx="1"/>
          </p:nvPr>
        </p:nvSpPr>
        <p:spPr>
          <a:xfrm>
            <a:off x="0" y="1"/>
            <a:ext cx="9144000" cy="5421085"/>
          </a:xfrm>
          <a:solidFill>
            <a:schemeClr val="bg1"/>
          </a:solidFill>
        </p:spPr>
        <p:txBody>
          <a:bodyPr anchor="t">
            <a:normAutofit/>
          </a:bodyPr>
          <a:lstStyle>
            <a:lvl1pPr marL="0" indent="0" algn="ctr">
              <a:spcBef>
                <a:spcPts val="600"/>
              </a:spcBef>
              <a:buNone/>
              <a:defRPr sz="1350">
                <a:solidFill>
                  <a:srgbClr val="545E64"/>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2" name="Title 1"/>
          <p:cNvSpPr>
            <a:spLocks noGrp="1"/>
          </p:cNvSpPr>
          <p:nvPr>
            <p:ph type="title"/>
          </p:nvPr>
        </p:nvSpPr>
        <p:spPr>
          <a:xfrm>
            <a:off x="486917" y="5543227"/>
            <a:ext cx="8085582" cy="613283"/>
          </a:xfrm>
        </p:spPr>
        <p:txBody>
          <a:bodyPr anchor="b">
            <a:normAutofit/>
          </a:bodyPr>
          <a:lstStyle>
            <a:lvl1pPr>
              <a:defRPr sz="2400" b="0">
                <a:solidFill>
                  <a:srgbClr val="CBA763"/>
                </a:solidFill>
              </a:defRPr>
            </a:lvl1pPr>
          </a:lstStyle>
          <a:p>
            <a:r>
              <a:rPr lang="en-US"/>
              <a:t>Click to edit Master title style</a:t>
            </a:r>
            <a:endParaRPr lang="en-US" dirty="0"/>
          </a:p>
        </p:txBody>
      </p:sp>
      <p:sp>
        <p:nvSpPr>
          <p:cNvPr id="7" name="Text Placeholder 6"/>
          <p:cNvSpPr>
            <a:spLocks noGrp="1"/>
          </p:cNvSpPr>
          <p:nvPr>
            <p:ph type="body" sz="quarter" idx="13"/>
          </p:nvPr>
        </p:nvSpPr>
        <p:spPr>
          <a:xfrm>
            <a:off x="430931" y="6131975"/>
            <a:ext cx="8085534" cy="538163"/>
          </a:xfrm>
        </p:spPr>
        <p:txBody>
          <a:bodyPr>
            <a:normAutofit/>
          </a:bodyPr>
          <a:lstStyle>
            <a:lvl1pPr>
              <a:defRPr sz="1500">
                <a:solidFill>
                  <a:schemeClr val="bg1"/>
                </a:solidFill>
              </a:defRPr>
            </a:lvl1pPr>
            <a:lvl4pPr marL="0" indent="0">
              <a:buNone/>
              <a:defRPr/>
            </a:lvl4pPr>
          </a:lstStyle>
          <a:p>
            <a:pPr lvl="0"/>
            <a:r>
              <a:rPr lang="en-US"/>
              <a:t>Click to edit Master text styles</a:t>
            </a:r>
          </a:p>
        </p:txBody>
      </p:sp>
    </p:spTree>
    <p:extLst>
      <p:ext uri="{BB962C8B-B14F-4D97-AF65-F5344CB8AC3E}">
        <p14:creationId xmlns:p14="http://schemas.microsoft.com/office/powerpoint/2010/main" val="384477762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50142" y="365126"/>
            <a:ext cx="7010400" cy="1325563"/>
          </a:xfrm>
        </p:spPr>
        <p:txBody>
          <a:bodyPr/>
          <a:lstStyle/>
          <a:p>
            <a:r>
              <a:rPr lang="en-US"/>
              <a:t>Click to edit Master title style</a:t>
            </a:r>
            <a:endParaRPr lang="en-US" dirty="0"/>
          </a:p>
        </p:txBody>
      </p:sp>
      <p:sp>
        <p:nvSpPr>
          <p:cNvPr id="4" name="Content Placeholder 3"/>
          <p:cNvSpPr>
            <a:spLocks noGrp="1"/>
          </p:cNvSpPr>
          <p:nvPr>
            <p:ph sz="half" idx="2"/>
          </p:nvPr>
        </p:nvSpPr>
        <p:spPr>
          <a:xfrm>
            <a:off x="5230761" y="1825625"/>
            <a:ext cx="352978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750142" y="6334919"/>
            <a:ext cx="2057400" cy="365125"/>
          </a:xfrm>
        </p:spPr>
        <p:txBody>
          <a:bodyPr/>
          <a:lstStyle/>
          <a:p>
            <a:fld id="{E581AAC3-EA86-4CA0-AE09-49596B3689B8}" type="datetimeFigureOut">
              <a:rPr lang="en-US" smtClean="0"/>
              <a:t>8/5/2020</a:t>
            </a:fld>
            <a:endParaRPr lang="en-US"/>
          </a:p>
        </p:txBody>
      </p:sp>
      <p:sp>
        <p:nvSpPr>
          <p:cNvPr id="7" name="Slide Number Placeholder 6"/>
          <p:cNvSpPr>
            <a:spLocks noGrp="1"/>
          </p:cNvSpPr>
          <p:nvPr>
            <p:ph type="sldNum" sz="quarter" idx="12"/>
          </p:nvPr>
        </p:nvSpPr>
        <p:spPr>
          <a:xfrm>
            <a:off x="6703141" y="6334919"/>
            <a:ext cx="2057400" cy="365125"/>
          </a:xfrm>
        </p:spPr>
        <p:txBody>
          <a:bodyPr/>
          <a:lstStyle/>
          <a:p>
            <a:fld id="{F5BBD590-CDDC-40E9-9F1B-9F6458CADF86}" type="slidenum">
              <a:rPr lang="en-US" smtClean="0"/>
              <a:t>‹#›</a:t>
            </a:fld>
            <a:endParaRPr lang="en-US"/>
          </a:p>
        </p:txBody>
      </p:sp>
      <p:sp>
        <p:nvSpPr>
          <p:cNvPr id="10" name="Content Placeholder 3"/>
          <p:cNvSpPr>
            <a:spLocks noGrp="1"/>
          </p:cNvSpPr>
          <p:nvPr>
            <p:ph sz="half" idx="13"/>
          </p:nvPr>
        </p:nvSpPr>
        <p:spPr>
          <a:xfrm>
            <a:off x="1750142" y="1825625"/>
            <a:ext cx="335894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102057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07492" y="2011680"/>
            <a:ext cx="8065294" cy="4314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076393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54197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742655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sz="1050">
                <a:solidFill>
                  <a:srgbClr val="353B3F">
                    <a:alpha val="50000"/>
                  </a:srgbClr>
                </a:solidFill>
              </a:defRPr>
            </a:lvl1pPr>
          </a:lstStyle>
          <a:p>
            <a:fld id="{4FAB73BC-B049-4115-A692-8D63A059BFB8}" type="slidenum">
              <a:rPr lang="en-US" smtClean="0"/>
              <a:pPr/>
              <a:t>‹#›</a:t>
            </a:fld>
            <a:endParaRPr lang="en-US" dirty="0"/>
          </a:p>
        </p:txBody>
      </p:sp>
      <p:sp>
        <p:nvSpPr>
          <p:cNvPr id="4" name="Title 1"/>
          <p:cNvSpPr>
            <a:spLocks noGrp="1"/>
          </p:cNvSpPr>
          <p:nvPr>
            <p:ph type="title"/>
          </p:nvPr>
        </p:nvSpPr>
        <p:spPr>
          <a:xfrm>
            <a:off x="456199" y="2147275"/>
            <a:ext cx="8079581" cy="1827566"/>
          </a:xfrm>
        </p:spPr>
        <p:txBody>
          <a:bodyPr>
            <a:noAutofit/>
          </a:bodyPr>
          <a:lstStyle>
            <a:lvl1pPr>
              <a:defRPr sz="4950"/>
            </a:lvl1pPr>
          </a:lstStyle>
          <a:p>
            <a:r>
              <a:rPr lang="en-US"/>
              <a:t>Click to edit Master title style</a:t>
            </a:r>
            <a:endParaRPr lang="hu-HU"/>
          </a:p>
        </p:txBody>
      </p:sp>
    </p:spTree>
    <p:extLst>
      <p:ext uri="{BB962C8B-B14F-4D97-AF65-F5344CB8AC3E}">
        <p14:creationId xmlns:p14="http://schemas.microsoft.com/office/powerpoint/2010/main" val="42557005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amp; Subtitle">
    <p:spTree>
      <p:nvGrpSpPr>
        <p:cNvPr id="1" name=""/>
        <p:cNvGrpSpPr/>
        <p:nvPr/>
      </p:nvGrpSpPr>
      <p:grpSpPr>
        <a:xfrm>
          <a:off x="0" y="0"/>
          <a:ext cx="0" cy="0"/>
          <a:chOff x="0" y="0"/>
          <a:chExt cx="0" cy="0"/>
        </a:xfrm>
      </p:grpSpPr>
      <p:sp>
        <p:nvSpPr>
          <p:cNvPr id="2" name="Title 1"/>
          <p:cNvSpPr>
            <a:spLocks noGrp="1"/>
          </p:cNvSpPr>
          <p:nvPr>
            <p:ph type="ctrTitle"/>
          </p:nvPr>
        </p:nvSpPr>
        <p:spPr>
          <a:xfrm>
            <a:off x="452628" y="1175657"/>
            <a:ext cx="8086725" cy="2154508"/>
          </a:xfrm>
        </p:spPr>
        <p:txBody>
          <a:bodyPr anchor="b">
            <a:noAutofit/>
          </a:bodyPr>
          <a:lstStyle>
            <a:lvl1pPr algn="l">
              <a:lnSpc>
                <a:spcPct val="80000"/>
              </a:lnSpc>
              <a:defRPr sz="4050" spc="-90" baseline="0">
                <a:solidFill>
                  <a:srgbClr val="CAA661"/>
                </a:solidFill>
              </a:defRPr>
            </a:lvl1pPr>
          </a:lstStyle>
          <a:p>
            <a:r>
              <a:rPr lang="en-US"/>
              <a:t>Click to edit Master title style</a:t>
            </a:r>
            <a:endParaRPr lang="en-US" dirty="0"/>
          </a:p>
        </p:txBody>
      </p:sp>
      <p:sp>
        <p:nvSpPr>
          <p:cNvPr id="3" name="Subtitle 2"/>
          <p:cNvSpPr>
            <a:spLocks noGrp="1"/>
          </p:cNvSpPr>
          <p:nvPr>
            <p:ph type="subTitle" idx="1"/>
          </p:nvPr>
        </p:nvSpPr>
        <p:spPr>
          <a:xfrm>
            <a:off x="452628" y="3413774"/>
            <a:ext cx="8086725" cy="1645920"/>
          </a:xfrm>
        </p:spPr>
        <p:txBody>
          <a:bodyPr>
            <a:normAutofit/>
          </a:bodyPr>
          <a:lstStyle>
            <a:lvl1pPr marL="0" indent="0" algn="l">
              <a:lnSpc>
                <a:spcPct val="150000"/>
              </a:lnSpc>
              <a:buNone/>
              <a:defRPr sz="1800">
                <a:solidFill>
                  <a:srgbClr val="353B3F"/>
                </a:solidFill>
                <a:latin typeface="+mn-lt"/>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6" name="Slide Number Placeholder 2"/>
          <p:cNvSpPr>
            <a:spLocks noGrp="1"/>
          </p:cNvSpPr>
          <p:nvPr>
            <p:ph type="sldNum" sz="quarter" idx="10"/>
          </p:nvPr>
        </p:nvSpPr>
        <p:spPr>
          <a:xfrm>
            <a:off x="4013946" y="6279503"/>
            <a:ext cx="964090" cy="354563"/>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125503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 4 Image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20" name="Text Placeholder 18"/>
          <p:cNvSpPr>
            <a:spLocks noGrp="1"/>
          </p:cNvSpPr>
          <p:nvPr>
            <p:ph type="body" sz="quarter" idx="17"/>
          </p:nvPr>
        </p:nvSpPr>
        <p:spPr>
          <a:xfrm>
            <a:off x="380947" y="4141387"/>
            <a:ext cx="1852613" cy="2413408"/>
          </a:xfrm>
        </p:spPr>
        <p:txBody>
          <a:bodyPr>
            <a:normAutofit/>
          </a:bodyPr>
          <a:lstStyle>
            <a:lvl1pPr algn="l">
              <a:lnSpc>
                <a:spcPct val="150000"/>
              </a:lnSpc>
              <a:defRPr sz="1350">
                <a:solidFill>
                  <a:srgbClr val="353B3F"/>
                </a:solidFill>
              </a:defRPr>
            </a:lvl1pPr>
          </a:lstStyle>
          <a:p>
            <a:pPr lvl="0"/>
            <a:r>
              <a:rPr lang="en-US"/>
              <a:t>Click to edit Master text styles</a:t>
            </a:r>
          </a:p>
        </p:txBody>
      </p:sp>
      <p:sp>
        <p:nvSpPr>
          <p:cNvPr id="24" name="Picture Placeholder 23"/>
          <p:cNvSpPr>
            <a:spLocks noGrp="1"/>
          </p:cNvSpPr>
          <p:nvPr>
            <p:ph type="pic" sz="quarter" idx="20"/>
          </p:nvPr>
        </p:nvSpPr>
        <p:spPr>
          <a:xfrm>
            <a:off x="492919" y="2089818"/>
            <a:ext cx="1852613" cy="1811337"/>
          </a:xfrm>
        </p:spPr>
        <p:txBody>
          <a:bodyPr/>
          <a:lstStyle/>
          <a:p>
            <a:r>
              <a:rPr lang="en-US" dirty="0"/>
              <a:t>Click icon to add picture</a:t>
            </a:r>
            <a:endParaRPr lang="hu-HU" dirty="0"/>
          </a:p>
        </p:txBody>
      </p:sp>
      <p:sp>
        <p:nvSpPr>
          <p:cNvPr id="25" name="Picture Placeholder 23"/>
          <p:cNvSpPr>
            <a:spLocks noGrp="1"/>
          </p:cNvSpPr>
          <p:nvPr>
            <p:ph type="pic" sz="quarter" idx="21"/>
          </p:nvPr>
        </p:nvSpPr>
        <p:spPr>
          <a:xfrm>
            <a:off x="2584675" y="2089818"/>
            <a:ext cx="1852613" cy="1811337"/>
          </a:xfrm>
        </p:spPr>
        <p:txBody>
          <a:bodyPr/>
          <a:lstStyle/>
          <a:p>
            <a:r>
              <a:rPr lang="en-US" dirty="0"/>
              <a:t>Click icon to add picture</a:t>
            </a:r>
            <a:endParaRPr lang="hu-HU"/>
          </a:p>
        </p:txBody>
      </p:sp>
      <p:sp>
        <p:nvSpPr>
          <p:cNvPr id="26" name="Picture Placeholder 23"/>
          <p:cNvSpPr>
            <a:spLocks noGrp="1"/>
          </p:cNvSpPr>
          <p:nvPr>
            <p:ph type="pic" sz="quarter" idx="22"/>
          </p:nvPr>
        </p:nvSpPr>
        <p:spPr>
          <a:xfrm>
            <a:off x="4659568" y="2089818"/>
            <a:ext cx="1852613" cy="1811337"/>
          </a:xfrm>
        </p:spPr>
        <p:txBody>
          <a:bodyPr/>
          <a:lstStyle/>
          <a:p>
            <a:r>
              <a:rPr lang="en-US" dirty="0"/>
              <a:t>Click icon to add picture</a:t>
            </a:r>
            <a:endParaRPr lang="hu-HU"/>
          </a:p>
        </p:txBody>
      </p:sp>
      <p:sp>
        <p:nvSpPr>
          <p:cNvPr id="27" name="Picture Placeholder 23"/>
          <p:cNvSpPr>
            <a:spLocks noGrp="1"/>
          </p:cNvSpPr>
          <p:nvPr>
            <p:ph type="pic" sz="quarter" idx="23"/>
          </p:nvPr>
        </p:nvSpPr>
        <p:spPr>
          <a:xfrm>
            <a:off x="6709505" y="2089818"/>
            <a:ext cx="1852613" cy="1811337"/>
          </a:xfrm>
        </p:spPr>
        <p:txBody>
          <a:bodyPr/>
          <a:lstStyle/>
          <a:p>
            <a:r>
              <a:rPr lang="en-US" dirty="0"/>
              <a:t>Click icon to add picture</a:t>
            </a:r>
            <a:endParaRPr lang="hu-HU"/>
          </a:p>
        </p:txBody>
      </p:sp>
      <p:sp>
        <p:nvSpPr>
          <p:cNvPr id="28" name="Text Placeholder 18"/>
          <p:cNvSpPr>
            <a:spLocks noGrp="1"/>
          </p:cNvSpPr>
          <p:nvPr>
            <p:ph type="body" sz="quarter" idx="24"/>
          </p:nvPr>
        </p:nvSpPr>
        <p:spPr>
          <a:xfrm>
            <a:off x="2453143" y="4141386"/>
            <a:ext cx="1852613" cy="2413408"/>
          </a:xfrm>
        </p:spPr>
        <p:txBody>
          <a:bodyPr>
            <a:normAutofit/>
          </a:bodyPr>
          <a:lstStyle>
            <a:lvl1pPr algn="l">
              <a:lnSpc>
                <a:spcPct val="150000"/>
              </a:lnSpc>
              <a:defRPr sz="1350">
                <a:solidFill>
                  <a:srgbClr val="353B3F"/>
                </a:solidFill>
              </a:defRPr>
            </a:lvl1pPr>
          </a:lstStyle>
          <a:p>
            <a:pPr lvl="0"/>
            <a:r>
              <a:rPr lang="en-US"/>
              <a:t>Click to edit Master text styles</a:t>
            </a:r>
          </a:p>
        </p:txBody>
      </p:sp>
      <p:sp>
        <p:nvSpPr>
          <p:cNvPr id="29" name="Text Placeholder 18"/>
          <p:cNvSpPr>
            <a:spLocks noGrp="1"/>
          </p:cNvSpPr>
          <p:nvPr>
            <p:ph type="body" sz="quarter" idx="25"/>
          </p:nvPr>
        </p:nvSpPr>
        <p:spPr>
          <a:xfrm>
            <a:off x="4525338" y="4141385"/>
            <a:ext cx="1852613" cy="2413408"/>
          </a:xfrm>
        </p:spPr>
        <p:txBody>
          <a:bodyPr>
            <a:normAutofit/>
          </a:bodyPr>
          <a:lstStyle>
            <a:lvl1pPr algn="l">
              <a:lnSpc>
                <a:spcPct val="150000"/>
              </a:lnSpc>
              <a:defRPr sz="1350">
                <a:solidFill>
                  <a:srgbClr val="353B3F"/>
                </a:solidFill>
              </a:defRPr>
            </a:lvl1pPr>
          </a:lstStyle>
          <a:p>
            <a:pPr lvl="0"/>
            <a:r>
              <a:rPr lang="en-US"/>
              <a:t>Click to edit Master text styles</a:t>
            </a:r>
          </a:p>
        </p:txBody>
      </p:sp>
      <p:sp>
        <p:nvSpPr>
          <p:cNvPr id="30" name="Text Placeholder 18"/>
          <p:cNvSpPr>
            <a:spLocks noGrp="1"/>
          </p:cNvSpPr>
          <p:nvPr>
            <p:ph type="body" sz="quarter" idx="26"/>
          </p:nvPr>
        </p:nvSpPr>
        <p:spPr>
          <a:xfrm>
            <a:off x="6597534" y="4141385"/>
            <a:ext cx="1852613" cy="2413408"/>
          </a:xfrm>
        </p:spPr>
        <p:txBody>
          <a:bodyPr>
            <a:normAutofit/>
          </a:bodyPr>
          <a:lstStyle>
            <a:lvl1pPr algn="l">
              <a:lnSpc>
                <a:spcPct val="150000"/>
              </a:lnSpc>
              <a:defRPr sz="1350">
                <a:solidFill>
                  <a:srgbClr val="353B3F"/>
                </a:solidFill>
              </a:defRPr>
            </a:lvl1pPr>
          </a:lstStyle>
          <a:p>
            <a:pPr lvl="0"/>
            <a:r>
              <a:rPr lang="en-US"/>
              <a:t>Click to edit Master text styles</a:t>
            </a:r>
          </a:p>
        </p:txBody>
      </p:sp>
      <p:cxnSp>
        <p:nvCxnSpPr>
          <p:cNvPr id="8" name="Straight Connector 7"/>
          <p:cNvCxnSpPr/>
          <p:nvPr userDrawn="1"/>
        </p:nvCxnSpPr>
        <p:spPr>
          <a:xfrm>
            <a:off x="492918" y="4021494"/>
            <a:ext cx="1852614" cy="0"/>
          </a:xfrm>
          <a:prstGeom prst="line">
            <a:avLst/>
          </a:prstGeom>
          <a:ln>
            <a:solidFill>
              <a:srgbClr val="CAA66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2584674" y="4021494"/>
            <a:ext cx="1852614" cy="0"/>
          </a:xfrm>
          <a:prstGeom prst="line">
            <a:avLst/>
          </a:prstGeom>
          <a:ln>
            <a:solidFill>
              <a:srgbClr val="CAA66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4659567" y="4021494"/>
            <a:ext cx="1852614" cy="0"/>
          </a:xfrm>
          <a:prstGeom prst="line">
            <a:avLst/>
          </a:prstGeom>
          <a:ln>
            <a:solidFill>
              <a:srgbClr val="CAA66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6709505" y="4021494"/>
            <a:ext cx="1852614" cy="0"/>
          </a:xfrm>
          <a:prstGeom prst="line">
            <a:avLst/>
          </a:prstGeom>
          <a:ln>
            <a:solidFill>
              <a:srgbClr val="CAA66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13227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right - Text">
    <p:spTree>
      <p:nvGrpSpPr>
        <p:cNvPr id="1" name=""/>
        <p:cNvGrpSpPr/>
        <p:nvPr/>
      </p:nvGrpSpPr>
      <p:grpSpPr>
        <a:xfrm>
          <a:off x="0" y="0"/>
          <a:ext cx="0" cy="0"/>
          <a:chOff x="0" y="0"/>
          <a:chExt cx="0" cy="0"/>
        </a:xfrm>
      </p:grpSpPr>
      <p:sp>
        <p:nvSpPr>
          <p:cNvPr id="2" name="Title 1"/>
          <p:cNvSpPr>
            <a:spLocks noGrp="1"/>
          </p:cNvSpPr>
          <p:nvPr>
            <p:ph type="title"/>
          </p:nvPr>
        </p:nvSpPr>
        <p:spPr>
          <a:xfrm>
            <a:off x="4625651" y="587830"/>
            <a:ext cx="3946848" cy="1446243"/>
          </a:xfrm>
        </p:spPr>
        <p:txBody>
          <a:bodyPr>
            <a:normAutofit/>
          </a:bodyPr>
          <a:lstStyle>
            <a:lvl1pPr>
              <a:defRPr sz="2400"/>
            </a:lvl1pPr>
          </a:lstStyle>
          <a:p>
            <a:r>
              <a:rPr lang="en-US"/>
              <a:t>Click to edit Master title style</a:t>
            </a:r>
            <a:endParaRPr lang="en-US" dirty="0"/>
          </a:p>
        </p:txBody>
      </p:sp>
      <p:sp>
        <p:nvSpPr>
          <p:cNvPr id="24" name="Picture Placeholder 23"/>
          <p:cNvSpPr>
            <a:spLocks noGrp="1"/>
          </p:cNvSpPr>
          <p:nvPr>
            <p:ph type="pic" sz="quarter" idx="20"/>
          </p:nvPr>
        </p:nvSpPr>
        <p:spPr>
          <a:xfrm>
            <a:off x="461865" y="587830"/>
            <a:ext cx="3820886" cy="5589036"/>
          </a:xfrm>
        </p:spPr>
        <p:txBody>
          <a:bodyPr/>
          <a:lstStyle>
            <a:lvl1pPr>
              <a:defRPr>
                <a:solidFill>
                  <a:srgbClr val="545E64"/>
                </a:solidFill>
              </a:defRPr>
            </a:lvl1pPr>
          </a:lstStyle>
          <a:p>
            <a:r>
              <a:rPr lang="en-US" dirty="0"/>
              <a:t>Click icon to add picture</a:t>
            </a:r>
            <a:endParaRPr lang="hu-HU" dirty="0"/>
          </a:p>
        </p:txBody>
      </p:sp>
      <p:sp>
        <p:nvSpPr>
          <p:cNvPr id="29" name="Text Placeholder 18"/>
          <p:cNvSpPr>
            <a:spLocks noGrp="1"/>
          </p:cNvSpPr>
          <p:nvPr>
            <p:ph type="body" sz="quarter" idx="25"/>
          </p:nvPr>
        </p:nvSpPr>
        <p:spPr>
          <a:xfrm>
            <a:off x="4625651" y="2108718"/>
            <a:ext cx="3946848" cy="4068149"/>
          </a:xfrm>
        </p:spPr>
        <p:txBody>
          <a:bodyPr>
            <a:normAutofit/>
          </a:bodyPr>
          <a:lstStyle>
            <a:lvl1pPr>
              <a:lnSpc>
                <a:spcPct val="150000"/>
              </a:lnSpc>
              <a:defRPr sz="1350">
                <a:solidFill>
                  <a:srgbClr val="353B3F"/>
                </a:solidFill>
              </a:defRPr>
            </a:lvl1pPr>
          </a:lstStyle>
          <a:p>
            <a:pPr lvl="0"/>
            <a:r>
              <a:rPr lang="en-US"/>
              <a:t>Click to edit Master text styles</a:t>
            </a:r>
          </a:p>
        </p:txBody>
      </p:sp>
    </p:spTree>
    <p:extLst>
      <p:ext uri="{BB962C8B-B14F-4D97-AF65-F5344CB8AC3E}">
        <p14:creationId xmlns:p14="http://schemas.microsoft.com/office/powerpoint/2010/main" val="14831187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Image left - Text ">
    <p:spTree>
      <p:nvGrpSpPr>
        <p:cNvPr id="1" name=""/>
        <p:cNvGrpSpPr/>
        <p:nvPr/>
      </p:nvGrpSpPr>
      <p:grpSpPr>
        <a:xfrm>
          <a:off x="0" y="0"/>
          <a:ext cx="0" cy="0"/>
          <a:chOff x="0" y="0"/>
          <a:chExt cx="0" cy="0"/>
        </a:xfrm>
      </p:grpSpPr>
      <p:sp>
        <p:nvSpPr>
          <p:cNvPr id="2" name="Title 1"/>
          <p:cNvSpPr>
            <a:spLocks noGrp="1"/>
          </p:cNvSpPr>
          <p:nvPr>
            <p:ph type="title"/>
          </p:nvPr>
        </p:nvSpPr>
        <p:spPr>
          <a:xfrm>
            <a:off x="461864" y="587831"/>
            <a:ext cx="3946848" cy="1446243"/>
          </a:xfrm>
        </p:spPr>
        <p:txBody>
          <a:bodyPr>
            <a:normAutofit/>
          </a:bodyPr>
          <a:lstStyle>
            <a:lvl1pPr>
              <a:defRPr sz="2400"/>
            </a:lvl1pPr>
          </a:lstStyle>
          <a:p>
            <a:r>
              <a:rPr lang="en-US"/>
              <a:t>Click to edit Master title style</a:t>
            </a:r>
            <a:endParaRPr lang="en-US" dirty="0"/>
          </a:p>
        </p:txBody>
      </p:sp>
      <p:sp>
        <p:nvSpPr>
          <p:cNvPr id="24" name="Picture Placeholder 23"/>
          <p:cNvSpPr>
            <a:spLocks noGrp="1"/>
          </p:cNvSpPr>
          <p:nvPr>
            <p:ph type="pic" sz="quarter" idx="20"/>
          </p:nvPr>
        </p:nvSpPr>
        <p:spPr>
          <a:xfrm>
            <a:off x="4730620" y="587831"/>
            <a:ext cx="3820886" cy="5589036"/>
          </a:xfrm>
        </p:spPr>
        <p:txBody>
          <a:bodyPr/>
          <a:lstStyle>
            <a:lvl1pPr>
              <a:defRPr>
                <a:solidFill>
                  <a:srgbClr val="545E64"/>
                </a:solidFill>
              </a:defRPr>
            </a:lvl1pPr>
          </a:lstStyle>
          <a:p>
            <a:r>
              <a:rPr lang="en-US" dirty="0"/>
              <a:t>Click icon to add picture</a:t>
            </a:r>
            <a:endParaRPr lang="hu-HU" dirty="0"/>
          </a:p>
        </p:txBody>
      </p:sp>
      <p:sp>
        <p:nvSpPr>
          <p:cNvPr id="29" name="Text Placeholder 18"/>
          <p:cNvSpPr>
            <a:spLocks noGrp="1"/>
          </p:cNvSpPr>
          <p:nvPr>
            <p:ph type="body" sz="quarter" idx="25"/>
          </p:nvPr>
        </p:nvSpPr>
        <p:spPr>
          <a:xfrm>
            <a:off x="461864" y="2108719"/>
            <a:ext cx="3946848" cy="4068149"/>
          </a:xfrm>
        </p:spPr>
        <p:txBody>
          <a:bodyPr>
            <a:normAutofit/>
          </a:bodyPr>
          <a:lstStyle>
            <a:lvl1pPr>
              <a:lnSpc>
                <a:spcPct val="150000"/>
              </a:lnSpc>
              <a:defRPr sz="1350">
                <a:solidFill>
                  <a:srgbClr val="353B3F"/>
                </a:solidFill>
              </a:defRPr>
            </a:lvl1pPr>
          </a:lstStyle>
          <a:p>
            <a:pPr lvl="0"/>
            <a:r>
              <a:rPr lang="en-US"/>
              <a:t>Click to edit Master text styles</a:t>
            </a:r>
          </a:p>
        </p:txBody>
      </p:sp>
    </p:spTree>
    <p:extLst>
      <p:ext uri="{BB962C8B-B14F-4D97-AF65-F5344CB8AC3E}">
        <p14:creationId xmlns:p14="http://schemas.microsoft.com/office/powerpoint/2010/main" val="32109313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 2 Text">
    <p:spTree>
      <p:nvGrpSpPr>
        <p:cNvPr id="1" name=""/>
        <p:cNvGrpSpPr/>
        <p:nvPr/>
      </p:nvGrpSpPr>
      <p:grpSpPr>
        <a:xfrm>
          <a:off x="0" y="0"/>
          <a:ext cx="0" cy="0"/>
          <a:chOff x="0" y="0"/>
          <a:chExt cx="0" cy="0"/>
        </a:xfrm>
      </p:grpSpPr>
      <p:sp>
        <p:nvSpPr>
          <p:cNvPr id="2" name="Title 1"/>
          <p:cNvSpPr>
            <a:spLocks noGrp="1"/>
          </p:cNvSpPr>
          <p:nvPr>
            <p:ph type="title"/>
          </p:nvPr>
        </p:nvSpPr>
        <p:spPr>
          <a:xfrm>
            <a:off x="534178" y="587830"/>
            <a:ext cx="8038322" cy="1446243"/>
          </a:xfrm>
        </p:spPr>
        <p:txBody>
          <a:bodyPr>
            <a:normAutofit/>
          </a:bodyPr>
          <a:lstStyle>
            <a:lvl1pPr>
              <a:defRPr sz="2400"/>
            </a:lvl1pPr>
          </a:lstStyle>
          <a:p>
            <a:r>
              <a:rPr lang="en-US"/>
              <a:t>Click to edit Master title style</a:t>
            </a:r>
            <a:endParaRPr lang="en-US" dirty="0"/>
          </a:p>
        </p:txBody>
      </p:sp>
      <p:sp>
        <p:nvSpPr>
          <p:cNvPr id="29" name="Text Placeholder 18"/>
          <p:cNvSpPr>
            <a:spLocks noGrp="1"/>
          </p:cNvSpPr>
          <p:nvPr>
            <p:ph type="body" sz="quarter" idx="25"/>
          </p:nvPr>
        </p:nvSpPr>
        <p:spPr>
          <a:xfrm>
            <a:off x="4625651" y="2108718"/>
            <a:ext cx="3946848" cy="4068149"/>
          </a:xfrm>
        </p:spPr>
        <p:txBody>
          <a:bodyPr>
            <a:normAutofit/>
          </a:bodyPr>
          <a:lstStyle>
            <a:lvl1pPr>
              <a:lnSpc>
                <a:spcPct val="150000"/>
              </a:lnSpc>
              <a:defRPr sz="1350">
                <a:solidFill>
                  <a:srgbClr val="353B3F"/>
                </a:solidFill>
              </a:defRPr>
            </a:lvl1pPr>
          </a:lstStyle>
          <a:p>
            <a:pPr lvl="0"/>
            <a:r>
              <a:rPr lang="en-US"/>
              <a:t>Click to edit Master text styles</a:t>
            </a:r>
          </a:p>
        </p:txBody>
      </p:sp>
      <p:sp>
        <p:nvSpPr>
          <p:cNvPr id="6" name="Text Placeholder 18"/>
          <p:cNvSpPr>
            <a:spLocks noGrp="1"/>
          </p:cNvSpPr>
          <p:nvPr>
            <p:ph type="body" sz="quarter" idx="26"/>
          </p:nvPr>
        </p:nvSpPr>
        <p:spPr>
          <a:xfrm>
            <a:off x="534178" y="2108718"/>
            <a:ext cx="3946848" cy="4068149"/>
          </a:xfrm>
        </p:spPr>
        <p:txBody>
          <a:bodyPr>
            <a:normAutofit/>
          </a:bodyPr>
          <a:lstStyle>
            <a:lvl1pPr>
              <a:lnSpc>
                <a:spcPct val="150000"/>
              </a:lnSpc>
              <a:defRPr sz="1350">
                <a:solidFill>
                  <a:srgbClr val="353B3F"/>
                </a:solidFill>
              </a:defRPr>
            </a:lvl1pPr>
          </a:lstStyle>
          <a:p>
            <a:pPr lvl="0"/>
            <a:r>
              <a:rPr lang="en-US"/>
              <a:t>Click to edit Master text styles</a:t>
            </a:r>
          </a:p>
        </p:txBody>
      </p:sp>
    </p:spTree>
    <p:extLst>
      <p:ext uri="{BB962C8B-B14F-4D97-AF65-F5344CB8AC3E}">
        <p14:creationId xmlns:p14="http://schemas.microsoft.com/office/powerpoint/2010/main" val="16719880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2 List">
    <p:spTree>
      <p:nvGrpSpPr>
        <p:cNvPr id="1" name=""/>
        <p:cNvGrpSpPr/>
        <p:nvPr/>
      </p:nvGrpSpPr>
      <p:grpSpPr>
        <a:xfrm>
          <a:off x="0" y="0"/>
          <a:ext cx="0" cy="0"/>
          <a:chOff x="0" y="0"/>
          <a:chExt cx="0" cy="0"/>
        </a:xfrm>
      </p:grpSpPr>
      <p:sp>
        <p:nvSpPr>
          <p:cNvPr id="4" name="Text Placeholder 3"/>
          <p:cNvSpPr>
            <a:spLocks noGrp="1"/>
          </p:cNvSpPr>
          <p:nvPr>
            <p:ph type="body" sz="quarter" idx="27"/>
          </p:nvPr>
        </p:nvSpPr>
        <p:spPr>
          <a:xfrm>
            <a:off x="539354" y="989046"/>
            <a:ext cx="3925490" cy="5197443"/>
          </a:xfrm>
        </p:spPr>
        <p:txBody>
          <a:bodyPr>
            <a:normAutofit/>
          </a:bodyPr>
          <a:lstStyle>
            <a:lvl1pPr marL="257175" indent="-257175">
              <a:buFont typeface="Arial" panose="020B0604020202020204" pitchFamily="34" charset="0"/>
              <a:buChar char="•"/>
              <a:defRPr sz="1200"/>
            </a:lvl1pPr>
            <a:lvl2pPr marL="260604" indent="-257175">
              <a:buFont typeface="Arial" panose="020B0604020202020204" pitchFamily="34" charset="0"/>
              <a:buChar char="•"/>
              <a:defRPr sz="1200"/>
            </a:lvl2pPr>
            <a:lvl3pPr marL="257175" indent="-257175">
              <a:buFont typeface="Arial" panose="020B0604020202020204" pitchFamily="34" charset="0"/>
              <a:buChar char="•"/>
              <a:defRPr sz="1200"/>
            </a:lvl3pPr>
            <a:lvl4pPr marL="214313" indent="-214313">
              <a:buFont typeface="Arial" panose="020B0604020202020204" pitchFamily="34" charset="0"/>
              <a:buChar char="•"/>
              <a:defRPr sz="1200"/>
            </a:lvl4pPr>
            <a:lvl5pPr marL="214313" indent="-214313">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dirty="0"/>
          </a:p>
        </p:txBody>
      </p:sp>
      <p:sp>
        <p:nvSpPr>
          <p:cNvPr id="8" name="Text Placeholder 3"/>
          <p:cNvSpPr>
            <a:spLocks noGrp="1"/>
          </p:cNvSpPr>
          <p:nvPr>
            <p:ph type="body" sz="quarter" idx="28"/>
          </p:nvPr>
        </p:nvSpPr>
        <p:spPr>
          <a:xfrm>
            <a:off x="4586507" y="989046"/>
            <a:ext cx="3925490" cy="5197443"/>
          </a:xfrm>
        </p:spPr>
        <p:txBody>
          <a:bodyPr>
            <a:normAutofit/>
          </a:bodyPr>
          <a:lstStyle>
            <a:lvl1pPr marL="257175" indent="-257175">
              <a:buFont typeface="Arial" panose="020B0604020202020204" pitchFamily="34" charset="0"/>
              <a:buChar char="•"/>
              <a:defRPr sz="1200"/>
            </a:lvl1pPr>
            <a:lvl2pPr marL="260604" indent="-257175">
              <a:buFont typeface="Arial" panose="020B0604020202020204" pitchFamily="34" charset="0"/>
              <a:buChar char="•"/>
              <a:defRPr sz="1200"/>
            </a:lvl2pPr>
            <a:lvl3pPr marL="257175" indent="-257175">
              <a:buFont typeface="Arial" panose="020B0604020202020204" pitchFamily="34" charset="0"/>
              <a:buChar char="•"/>
              <a:defRPr sz="1200"/>
            </a:lvl3pPr>
            <a:lvl4pPr marL="214313" indent="-214313">
              <a:buFont typeface="Arial" panose="020B0604020202020204" pitchFamily="34" charset="0"/>
              <a:buChar char="•"/>
              <a:defRPr sz="1200"/>
            </a:lvl4pPr>
            <a:lvl5pPr marL="214313" indent="-214313">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Tree>
    <p:extLst>
      <p:ext uri="{BB962C8B-B14F-4D97-AF65-F5344CB8AC3E}">
        <p14:creationId xmlns:p14="http://schemas.microsoft.com/office/powerpoint/2010/main" val="23370564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2 Content">
    <p:spTree>
      <p:nvGrpSpPr>
        <p:cNvPr id="1" name=""/>
        <p:cNvGrpSpPr/>
        <p:nvPr/>
      </p:nvGrpSpPr>
      <p:grpSpPr>
        <a:xfrm>
          <a:off x="0" y="0"/>
          <a:ext cx="0" cy="0"/>
          <a:chOff x="0" y="0"/>
          <a:chExt cx="0" cy="0"/>
        </a:xfrm>
      </p:grpSpPr>
      <p:sp>
        <p:nvSpPr>
          <p:cNvPr id="4" name="Text Placeholder 3"/>
          <p:cNvSpPr>
            <a:spLocks noGrp="1"/>
          </p:cNvSpPr>
          <p:nvPr>
            <p:ph type="body" sz="quarter" idx="27"/>
          </p:nvPr>
        </p:nvSpPr>
        <p:spPr>
          <a:xfrm>
            <a:off x="539354" y="989046"/>
            <a:ext cx="3925490" cy="5197443"/>
          </a:xfrm>
        </p:spPr>
        <p:txBody>
          <a:bodyPr>
            <a:normAutofit/>
          </a:bodyPr>
          <a:lstStyle>
            <a:lvl1pPr marL="257175" indent="-257175">
              <a:buFont typeface="+mj-lt"/>
              <a:buAutoNum type="arabicPeriod"/>
              <a:defRPr sz="1200"/>
            </a:lvl1pPr>
            <a:lvl2pPr marL="260604" indent="-257175">
              <a:buFont typeface="+mj-lt"/>
              <a:buAutoNum type="arabicPeriod"/>
              <a:defRPr sz="1200"/>
            </a:lvl2pPr>
            <a:lvl3pPr marL="257175" indent="-257175">
              <a:buFont typeface="+mj-lt"/>
              <a:buAutoNum type="arabicPeriod"/>
              <a:defRPr sz="1200"/>
            </a:lvl3pPr>
            <a:lvl4pPr marL="257175" indent="-257175">
              <a:buFont typeface="+mj-lt"/>
              <a:buAutoNum type="arabicPeriod"/>
              <a:defRPr sz="1200"/>
            </a:lvl4pPr>
            <a:lvl5pPr marL="257175" indent="-257175">
              <a:buFont typeface="+mj-lt"/>
              <a:buAutoNum type="arabicPeriod"/>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dirty="0"/>
          </a:p>
        </p:txBody>
      </p:sp>
      <p:sp>
        <p:nvSpPr>
          <p:cNvPr id="8" name="Text Placeholder 3"/>
          <p:cNvSpPr>
            <a:spLocks noGrp="1"/>
          </p:cNvSpPr>
          <p:nvPr>
            <p:ph type="body" sz="quarter" idx="28"/>
          </p:nvPr>
        </p:nvSpPr>
        <p:spPr>
          <a:xfrm>
            <a:off x="4586507" y="989046"/>
            <a:ext cx="3925490" cy="5197443"/>
          </a:xfrm>
        </p:spPr>
        <p:txBody>
          <a:bodyPr>
            <a:normAutofit/>
          </a:bodyPr>
          <a:lstStyle>
            <a:lvl1pPr marL="257175" indent="-257175">
              <a:buFont typeface="+mj-lt"/>
              <a:buAutoNum type="arabicPeriod"/>
              <a:defRPr sz="1200"/>
            </a:lvl1pPr>
            <a:lvl2pPr marL="260604" indent="-257175">
              <a:buFont typeface="+mj-lt"/>
              <a:buAutoNum type="arabicPeriod"/>
              <a:defRPr sz="1200"/>
            </a:lvl2pPr>
            <a:lvl3pPr marL="257175" indent="-257175">
              <a:buFont typeface="+mj-lt"/>
              <a:buAutoNum type="arabicPeriod"/>
              <a:defRPr sz="1200"/>
            </a:lvl3pPr>
            <a:lvl4pPr marL="257175" indent="-257175">
              <a:buFont typeface="+mj-lt"/>
              <a:buAutoNum type="arabicPeriod"/>
              <a:defRPr sz="1200"/>
            </a:lvl4pPr>
            <a:lvl5pPr marL="257175" indent="-257175">
              <a:buFont typeface="+mj-lt"/>
              <a:buAutoNum type="arabicPeriod"/>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Tree>
    <p:extLst>
      <p:ext uri="{BB962C8B-B14F-4D97-AF65-F5344CB8AC3E}">
        <p14:creationId xmlns:p14="http://schemas.microsoft.com/office/powerpoint/2010/main" val="2356135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a:spLocks noGrp="1"/>
          </p:cNvSpPr>
          <p:nvPr>
            <p:ph type="title"/>
          </p:nvPr>
        </p:nvSpPr>
        <p:spPr>
          <a:xfrm>
            <a:off x="1750142" y="365126"/>
            <a:ext cx="7010400" cy="1325563"/>
          </a:xfrm>
        </p:spPr>
        <p:txBody>
          <a:bodyPr/>
          <a:lstStyle/>
          <a:p>
            <a:r>
              <a:rPr lang="en-US"/>
              <a:t>Click to edit Master title style</a:t>
            </a:r>
            <a:endParaRPr lang="en-US" dirty="0"/>
          </a:p>
        </p:txBody>
      </p:sp>
      <p:sp>
        <p:nvSpPr>
          <p:cNvPr id="8" name="Date Placeholder 4"/>
          <p:cNvSpPr>
            <a:spLocks noGrp="1"/>
          </p:cNvSpPr>
          <p:nvPr>
            <p:ph type="dt" sz="half" idx="10"/>
          </p:nvPr>
        </p:nvSpPr>
        <p:spPr>
          <a:xfrm>
            <a:off x="1750142" y="6334919"/>
            <a:ext cx="2057400" cy="365125"/>
          </a:xfrm>
        </p:spPr>
        <p:txBody>
          <a:bodyPr/>
          <a:lstStyle/>
          <a:p>
            <a:fld id="{E581AAC3-EA86-4CA0-AE09-49596B3689B8}" type="datetimeFigureOut">
              <a:rPr lang="en-US" smtClean="0"/>
              <a:t>8/5/2020</a:t>
            </a:fld>
            <a:endParaRPr lang="en-US"/>
          </a:p>
        </p:txBody>
      </p:sp>
      <p:sp>
        <p:nvSpPr>
          <p:cNvPr id="9" name="Slide Number Placeholder 6"/>
          <p:cNvSpPr>
            <a:spLocks noGrp="1"/>
          </p:cNvSpPr>
          <p:nvPr>
            <p:ph type="sldNum" sz="quarter" idx="12"/>
          </p:nvPr>
        </p:nvSpPr>
        <p:spPr>
          <a:xfrm>
            <a:off x="6703141" y="6334919"/>
            <a:ext cx="2057400" cy="365125"/>
          </a:xfrm>
        </p:spPr>
        <p:txBody>
          <a:bodyPr/>
          <a:lstStyle/>
          <a:p>
            <a:fld id="{F5BBD590-CDDC-40E9-9F1B-9F6458CADF86}" type="slidenum">
              <a:rPr lang="en-US" smtClean="0"/>
              <a:t>‹#›</a:t>
            </a:fld>
            <a:endParaRPr lang="en-US"/>
          </a:p>
        </p:txBody>
      </p:sp>
    </p:spTree>
    <p:extLst>
      <p:ext uri="{BB962C8B-B14F-4D97-AF65-F5344CB8AC3E}">
        <p14:creationId xmlns:p14="http://schemas.microsoft.com/office/powerpoint/2010/main" val="15880700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ontent + Right imag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5" name="Text Placeholder 4"/>
          <p:cNvSpPr>
            <a:spLocks noGrp="1"/>
          </p:cNvSpPr>
          <p:nvPr>
            <p:ph type="body" sz="quarter" idx="3"/>
          </p:nvPr>
        </p:nvSpPr>
        <p:spPr>
          <a:xfrm>
            <a:off x="4635274" y="2357207"/>
            <a:ext cx="3937226" cy="586347"/>
          </a:xfrm>
        </p:spPr>
        <p:txBody>
          <a:bodyPr anchor="ctr">
            <a:normAutofit/>
          </a:bodyPr>
          <a:lstStyle>
            <a:lvl1pPr marL="0" indent="0">
              <a:buNone/>
              <a:defRPr sz="1650" b="0" cap="all" baseline="0">
                <a:solidFill>
                  <a:schemeClr val="accent1">
                    <a:lumMod val="75000"/>
                  </a:schemeClr>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35274" y="2992643"/>
            <a:ext cx="3937226" cy="3073422"/>
          </a:xfrm>
        </p:spPr>
        <p:txBody>
          <a:bodyPr>
            <a:normAutofit/>
          </a:bodyPr>
          <a:lstStyle>
            <a:lvl1pPr marL="0" indent="0">
              <a:lnSpc>
                <a:spcPct val="150000"/>
              </a:lnSpc>
              <a:buNone/>
              <a:defRPr sz="1200"/>
            </a:lvl1pPr>
            <a:lvl2pPr marL="3429" indent="0">
              <a:lnSpc>
                <a:spcPct val="150000"/>
              </a:lnSpc>
              <a:buNone/>
              <a:defRPr sz="1200"/>
            </a:lvl2pPr>
            <a:lvl3pPr marL="0" indent="0">
              <a:lnSpc>
                <a:spcPct val="150000"/>
              </a:lnSpc>
              <a:buNone/>
              <a:defRPr sz="1200"/>
            </a:lvl3pPr>
            <a:lvl4pPr marL="0" indent="0">
              <a:lnSpc>
                <a:spcPct val="150000"/>
              </a:lnSpc>
              <a:buNone/>
              <a:defRPr sz="1200"/>
            </a:lvl4pPr>
            <a:lvl5pPr marL="0" indent="0">
              <a:lnSpc>
                <a:spcPct val="150000"/>
              </a:lnSpc>
              <a:buNone/>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5"/>
          <p:cNvSpPr>
            <a:spLocks noGrp="1"/>
          </p:cNvSpPr>
          <p:nvPr>
            <p:ph sz="quarter" idx="14"/>
          </p:nvPr>
        </p:nvSpPr>
        <p:spPr>
          <a:xfrm>
            <a:off x="492918" y="2357206"/>
            <a:ext cx="3937226" cy="3708858"/>
          </a:xfrm>
        </p:spPr>
        <p:txBody>
          <a:bodyPr>
            <a:normAutofit/>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2"/>
          <p:cNvSpPr>
            <a:spLocks noGrp="1"/>
          </p:cNvSpPr>
          <p:nvPr>
            <p:ph type="sldNum" sz="quarter" idx="10"/>
          </p:nvPr>
        </p:nvSpPr>
        <p:spPr>
          <a:xfrm>
            <a:off x="4013946" y="6279503"/>
            <a:ext cx="964090" cy="354563"/>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5310575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ontent + Left imag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5" name="Text Placeholder 4"/>
          <p:cNvSpPr>
            <a:spLocks noGrp="1"/>
          </p:cNvSpPr>
          <p:nvPr>
            <p:ph type="body" sz="quarter" idx="3"/>
          </p:nvPr>
        </p:nvSpPr>
        <p:spPr>
          <a:xfrm>
            <a:off x="492918" y="2331649"/>
            <a:ext cx="3937226" cy="586347"/>
          </a:xfrm>
        </p:spPr>
        <p:txBody>
          <a:bodyPr anchor="ctr">
            <a:normAutofit/>
          </a:bodyPr>
          <a:lstStyle>
            <a:lvl1pPr marL="0" indent="0">
              <a:buNone/>
              <a:defRPr sz="1650" b="0" cap="all" baseline="0">
                <a:solidFill>
                  <a:schemeClr val="accent1">
                    <a:lumMod val="75000"/>
                  </a:schemeClr>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35274" y="2331649"/>
            <a:ext cx="3937226" cy="3734417"/>
          </a:xfrm>
        </p:spPr>
        <p:txBody>
          <a:bodyPr>
            <a:normAutofit/>
          </a:bodyPr>
          <a:lstStyle>
            <a:lvl1pPr marL="0" indent="0">
              <a:lnSpc>
                <a:spcPct val="150000"/>
              </a:lnSpc>
              <a:buNone/>
              <a:defRPr sz="1200"/>
            </a:lvl1pPr>
            <a:lvl2pPr marL="3429" indent="0">
              <a:lnSpc>
                <a:spcPct val="150000"/>
              </a:lnSpc>
              <a:buNone/>
              <a:defRPr sz="1200"/>
            </a:lvl2pPr>
            <a:lvl3pPr marL="0" indent="0">
              <a:lnSpc>
                <a:spcPct val="150000"/>
              </a:lnSpc>
              <a:buNone/>
              <a:defRPr sz="1200"/>
            </a:lvl3pPr>
            <a:lvl4pPr marL="0" indent="0">
              <a:lnSpc>
                <a:spcPct val="150000"/>
              </a:lnSpc>
              <a:buNone/>
              <a:defRPr sz="1200"/>
            </a:lvl4pPr>
            <a:lvl5pPr marL="0" indent="0">
              <a:lnSpc>
                <a:spcPct val="150000"/>
              </a:lnSpc>
              <a:buNone/>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5"/>
          <p:cNvSpPr>
            <a:spLocks noGrp="1"/>
          </p:cNvSpPr>
          <p:nvPr>
            <p:ph sz="quarter" idx="14"/>
          </p:nvPr>
        </p:nvSpPr>
        <p:spPr>
          <a:xfrm>
            <a:off x="492918" y="2992643"/>
            <a:ext cx="3937226" cy="3073420"/>
          </a:xfrm>
        </p:spPr>
        <p:txBody>
          <a:bodyPr>
            <a:normAutofit/>
          </a:bodyPr>
          <a:lstStyle>
            <a:lvl1pPr marL="0" indent="0">
              <a:lnSpc>
                <a:spcPct val="150000"/>
              </a:lnSpc>
              <a:buNone/>
              <a:defRPr sz="1200"/>
            </a:lvl1pPr>
            <a:lvl2pPr marL="3429" indent="0">
              <a:lnSpc>
                <a:spcPct val="150000"/>
              </a:lnSpc>
              <a:buNone/>
              <a:defRPr sz="1200"/>
            </a:lvl2pPr>
            <a:lvl3pPr marL="0" indent="0">
              <a:lnSpc>
                <a:spcPct val="150000"/>
              </a:lnSpc>
              <a:buNone/>
              <a:defRPr sz="1200"/>
            </a:lvl3pPr>
            <a:lvl4pPr marL="0" indent="0">
              <a:lnSpc>
                <a:spcPct val="150000"/>
              </a:lnSpc>
              <a:buNone/>
              <a:defRPr sz="1200"/>
            </a:lvl4pPr>
            <a:lvl5pPr marL="0" indent="0">
              <a:lnSpc>
                <a:spcPct val="150000"/>
              </a:lnSpc>
              <a:buNone/>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2"/>
          <p:cNvSpPr>
            <a:spLocks noGrp="1"/>
          </p:cNvSpPr>
          <p:nvPr>
            <p:ph type="sldNum" sz="quarter" idx="10"/>
          </p:nvPr>
        </p:nvSpPr>
        <p:spPr>
          <a:xfrm>
            <a:off x="4013946" y="6279503"/>
            <a:ext cx="964090" cy="354563"/>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269821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750142" y="6334919"/>
            <a:ext cx="2057400" cy="365125"/>
          </a:xfrm>
        </p:spPr>
        <p:txBody>
          <a:bodyPr/>
          <a:lstStyle/>
          <a:p>
            <a:fld id="{E581AAC3-EA86-4CA0-AE09-49596B3689B8}" type="datetimeFigureOut">
              <a:rPr lang="en-US" smtClean="0"/>
              <a:t>8/5/2020</a:t>
            </a:fld>
            <a:endParaRPr lang="en-US"/>
          </a:p>
        </p:txBody>
      </p:sp>
      <p:sp>
        <p:nvSpPr>
          <p:cNvPr id="6" name="Slide Number Placeholder 6"/>
          <p:cNvSpPr>
            <a:spLocks noGrp="1"/>
          </p:cNvSpPr>
          <p:nvPr>
            <p:ph type="sldNum" sz="quarter" idx="12"/>
          </p:nvPr>
        </p:nvSpPr>
        <p:spPr>
          <a:xfrm>
            <a:off x="6703141" y="6334919"/>
            <a:ext cx="2057400" cy="365125"/>
          </a:xfrm>
        </p:spPr>
        <p:txBody>
          <a:bodyPr/>
          <a:lstStyle/>
          <a:p>
            <a:fld id="{F5BBD590-CDDC-40E9-9F1B-9F6458CADF86}" type="slidenum">
              <a:rPr lang="en-US" smtClean="0"/>
              <a:t>‹#›</a:t>
            </a:fld>
            <a:endParaRPr lang="en-US"/>
          </a:p>
        </p:txBody>
      </p:sp>
    </p:spTree>
    <p:extLst>
      <p:ext uri="{BB962C8B-B14F-4D97-AF65-F5344CB8AC3E}">
        <p14:creationId xmlns:p14="http://schemas.microsoft.com/office/powerpoint/2010/main" val="3624019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IST info">
    <p:spTree>
      <p:nvGrpSpPr>
        <p:cNvPr id="1" name=""/>
        <p:cNvGrpSpPr/>
        <p:nvPr/>
      </p:nvGrpSpPr>
      <p:grpSpPr>
        <a:xfrm>
          <a:off x="0" y="0"/>
          <a:ext cx="0" cy="0"/>
          <a:chOff x="0" y="0"/>
          <a:chExt cx="0" cy="0"/>
        </a:xfrm>
      </p:grpSpPr>
      <p:sp>
        <p:nvSpPr>
          <p:cNvPr id="8" name="Title 1"/>
          <p:cNvSpPr txBox="1">
            <a:spLocks/>
          </p:cNvSpPr>
          <p:nvPr userDrawn="1"/>
        </p:nvSpPr>
        <p:spPr>
          <a:xfrm>
            <a:off x="3163555" y="4945638"/>
            <a:ext cx="2502770" cy="361207"/>
          </a:xfrm>
          <a:prstGeom prst="rect">
            <a:avLst/>
          </a:prstGeom>
        </p:spPr>
        <p:txBody>
          <a:bodyPr vert="horz" lIns="68580" tIns="34290" rIns="68580" bIns="34290" rtlCol="0" anchor="b">
            <a:noAutofit/>
          </a:bodyPr>
          <a:lstStyle>
            <a:lvl1pPr marL="0" indent="0" algn="l" defTabSz="914400" rtl="0" eaLnBrk="1" latinLnBrk="0" hangingPunct="1">
              <a:lnSpc>
                <a:spcPct val="80000"/>
              </a:lnSpc>
              <a:spcBef>
                <a:spcPct val="0"/>
              </a:spcBef>
              <a:buFont typeface="Arial" panose="020B0604020202020204" pitchFamily="34" charset="0"/>
              <a:buNone/>
              <a:defRPr sz="6000" b="0" kern="1200" spc="-120" baseline="0">
                <a:solidFill>
                  <a:srgbClr val="EE2E62"/>
                </a:solidFill>
                <a:latin typeface="+mj-lt"/>
                <a:ea typeface="+mj-ea"/>
                <a:cs typeface="+mj-cs"/>
              </a:defRPr>
            </a:lvl1pPr>
          </a:lstStyle>
          <a:p>
            <a:pPr algn="ctr"/>
            <a:r>
              <a:rPr lang="hu-HU" sz="1500" dirty="0">
                <a:latin typeface="Open Sans Semibold" panose="020B0706030804020204" pitchFamily="34" charset="0"/>
                <a:ea typeface="Open Sans Semibold" panose="020B0706030804020204" pitchFamily="34" charset="0"/>
                <a:cs typeface="Open Sans Semibold" panose="020B0706030804020204" pitchFamily="34" charset="0"/>
              </a:rPr>
              <a:t>SECOND STEP</a:t>
            </a:r>
            <a:endParaRPr lang="en-US" sz="15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0" name="Subtitle 2"/>
          <p:cNvSpPr txBox="1">
            <a:spLocks/>
          </p:cNvSpPr>
          <p:nvPr userDrawn="1"/>
        </p:nvSpPr>
        <p:spPr>
          <a:xfrm>
            <a:off x="3163555" y="5355072"/>
            <a:ext cx="2502770" cy="1269654"/>
          </a:xfrm>
          <a:prstGeom prst="rect">
            <a:avLst/>
          </a:prstGeom>
        </p:spPr>
        <p:txBody>
          <a:bodyPr vert="horz" lIns="68580" tIns="34290" rIns="68580" bIns="34290" rtlCol="0">
            <a:noAutofit/>
          </a:bodyPr>
          <a:lstStyle>
            <a:lvl1pPr marL="0" indent="0" algn="l" defTabSz="914400" rtl="0" eaLnBrk="1" latinLnBrk="0" hangingPunct="1">
              <a:lnSpc>
                <a:spcPct val="85000"/>
              </a:lnSpc>
              <a:spcBef>
                <a:spcPts val="1300"/>
              </a:spcBef>
              <a:buFont typeface="Arial" pitchFamily="34" charset="0"/>
              <a:buNone/>
              <a:defRPr sz="2800" kern="1200">
                <a:solidFill>
                  <a:schemeClr val="accent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accent1"/>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accent1"/>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pPr algn="ctr">
              <a:lnSpc>
                <a:spcPct val="100000"/>
              </a:lnSpc>
            </a:pPr>
            <a:r>
              <a:rPr lang="hu-HU" sz="105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Customize</a:t>
            </a:r>
            <a:r>
              <a:rPr lang="hu-HU" sz="105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05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the</a:t>
            </a:r>
            <a:r>
              <a:rPr lang="hu-HU" sz="105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05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look</a:t>
            </a:r>
            <a:r>
              <a:rPr lang="hu-HU" sz="1050" dirty="0">
                <a:solidFill>
                  <a:schemeClr val="tx1"/>
                </a:solidFill>
                <a:latin typeface="Open Sans" panose="020B0606030504020204" pitchFamily="34" charset="0"/>
                <a:ea typeface="Open Sans" panose="020B0606030504020204" pitchFamily="34" charset="0"/>
                <a:cs typeface="Open Sans" panose="020B0606030504020204" pitchFamily="34" charset="0"/>
              </a:rPr>
              <a:t> of </a:t>
            </a:r>
            <a:r>
              <a:rPr lang="hu-HU" sz="105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the</a:t>
            </a:r>
            <a:r>
              <a:rPr lang="hu-HU" sz="105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05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templates</a:t>
            </a:r>
            <a:r>
              <a:rPr lang="hu-HU" sz="105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05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edit</a:t>
            </a:r>
            <a:r>
              <a:rPr lang="hu-HU" sz="1050" dirty="0">
                <a:solidFill>
                  <a:schemeClr val="tx1"/>
                </a:solidFill>
                <a:latin typeface="Open Sans" panose="020B0606030504020204" pitchFamily="34" charset="0"/>
                <a:ea typeface="Open Sans" panose="020B0606030504020204" pitchFamily="34" charset="0"/>
                <a:cs typeface="Open Sans" panose="020B0606030504020204" pitchFamily="34" charset="0"/>
              </a:rPr>
              <a:t> text,</a:t>
            </a:r>
            <a:r>
              <a:rPr lang="hu-HU" sz="105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add </a:t>
            </a:r>
            <a:r>
              <a:rPr lang="hu-HU" sz="105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images</a:t>
            </a:r>
            <a:endParaRPr lang="en-US" sz="105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itle 1"/>
          <p:cNvSpPr txBox="1">
            <a:spLocks/>
          </p:cNvSpPr>
          <p:nvPr userDrawn="1"/>
        </p:nvSpPr>
        <p:spPr>
          <a:xfrm>
            <a:off x="464199" y="4945638"/>
            <a:ext cx="2192693" cy="361207"/>
          </a:xfrm>
          <a:prstGeom prst="rect">
            <a:avLst/>
          </a:prstGeom>
        </p:spPr>
        <p:txBody>
          <a:bodyPr vert="horz" lIns="68580" tIns="34290" rIns="68580" bIns="34290" rtlCol="0" anchor="b">
            <a:noAutofit/>
          </a:bodyPr>
          <a:lstStyle>
            <a:lvl1pPr marL="0" indent="0" algn="l" defTabSz="914400" rtl="0" eaLnBrk="1" latinLnBrk="0" hangingPunct="1">
              <a:lnSpc>
                <a:spcPct val="80000"/>
              </a:lnSpc>
              <a:spcBef>
                <a:spcPct val="0"/>
              </a:spcBef>
              <a:buFont typeface="Arial" panose="020B0604020202020204" pitchFamily="34" charset="0"/>
              <a:buNone/>
              <a:defRPr sz="6000" b="0" kern="1200" spc="-120" baseline="0">
                <a:solidFill>
                  <a:srgbClr val="EE2E62"/>
                </a:solidFill>
                <a:latin typeface="+mj-lt"/>
                <a:ea typeface="+mj-ea"/>
                <a:cs typeface="+mj-cs"/>
              </a:defRPr>
            </a:lvl1pPr>
          </a:lstStyle>
          <a:p>
            <a:pPr algn="ctr"/>
            <a:r>
              <a:rPr lang="hu-HU" sz="1500" dirty="0">
                <a:latin typeface="Open Sans Semibold" panose="020B0706030804020204" pitchFamily="34" charset="0"/>
                <a:ea typeface="Open Sans Semibold" panose="020B0706030804020204" pitchFamily="34" charset="0"/>
                <a:cs typeface="Open Sans Semibold" panose="020B0706030804020204" pitchFamily="34" charset="0"/>
              </a:rPr>
              <a:t>FIRST STEP</a:t>
            </a:r>
            <a:endParaRPr lang="en-US" sz="15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2" name="Subtitle 2"/>
          <p:cNvSpPr txBox="1">
            <a:spLocks/>
          </p:cNvSpPr>
          <p:nvPr userDrawn="1"/>
        </p:nvSpPr>
        <p:spPr>
          <a:xfrm>
            <a:off x="464198" y="5355072"/>
            <a:ext cx="2192693" cy="1269654"/>
          </a:xfrm>
          <a:prstGeom prst="rect">
            <a:avLst/>
          </a:prstGeom>
        </p:spPr>
        <p:txBody>
          <a:bodyPr vert="horz" lIns="68580" tIns="34290" rIns="68580" bIns="34290" rtlCol="0">
            <a:normAutofit/>
          </a:bodyPr>
          <a:lstStyle>
            <a:lvl1pPr marL="0" indent="0" algn="l" defTabSz="914400" rtl="0" eaLnBrk="1" latinLnBrk="0" hangingPunct="1">
              <a:lnSpc>
                <a:spcPct val="85000"/>
              </a:lnSpc>
              <a:spcBef>
                <a:spcPts val="1300"/>
              </a:spcBef>
              <a:buFont typeface="Arial" pitchFamily="34" charset="0"/>
              <a:buNone/>
              <a:defRPr sz="2800" kern="1200">
                <a:solidFill>
                  <a:schemeClr val="accent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accent1"/>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accent1"/>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pPr algn="ctr">
              <a:lnSpc>
                <a:spcPct val="100000"/>
              </a:lnSpc>
            </a:pPr>
            <a:r>
              <a:rPr lang="hu-HU" sz="105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Click</a:t>
            </a:r>
            <a:r>
              <a:rPr lang="hu-HU" sz="105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050" dirty="0">
                <a:solidFill>
                  <a:srgbClr val="EE3164"/>
                </a:solidFill>
                <a:latin typeface="Open Sans" panose="020B0606030504020204" pitchFamily="34" charset="0"/>
                <a:ea typeface="Open Sans" panose="020B0606030504020204" pitchFamily="34" charset="0"/>
                <a:cs typeface="Open Sans" panose="020B0606030504020204" pitchFamily="34" charset="0"/>
              </a:rPr>
              <a:t>New</a:t>
            </a:r>
            <a:r>
              <a:rPr lang="hu-HU" sz="1050" baseline="0" dirty="0">
                <a:solidFill>
                  <a:srgbClr val="EE3164"/>
                </a:solidFill>
                <a:latin typeface="Open Sans" panose="020B0606030504020204" pitchFamily="34" charset="0"/>
                <a:ea typeface="Open Sans" panose="020B0606030504020204" pitchFamily="34" charset="0"/>
                <a:cs typeface="Open Sans" panose="020B0606030504020204" pitchFamily="34" charset="0"/>
              </a:rPr>
              <a:t> </a:t>
            </a:r>
            <a:r>
              <a:rPr lang="hu-HU" sz="1050" baseline="0" dirty="0" err="1">
                <a:solidFill>
                  <a:srgbClr val="EE3164"/>
                </a:solidFill>
                <a:latin typeface="Open Sans" panose="020B0606030504020204" pitchFamily="34" charset="0"/>
                <a:ea typeface="Open Sans" panose="020B0606030504020204" pitchFamily="34" charset="0"/>
                <a:cs typeface="Open Sans" panose="020B0606030504020204" pitchFamily="34" charset="0"/>
              </a:rPr>
              <a:t>Slide</a:t>
            </a:r>
            <a:endParaRPr lang="hu-HU" sz="1050" baseline="0" dirty="0">
              <a:solidFill>
                <a:srgbClr val="EE3164"/>
              </a:solidFill>
              <a:latin typeface="Open Sans" panose="020B0606030504020204" pitchFamily="34" charset="0"/>
              <a:ea typeface="Open Sans" panose="020B0606030504020204" pitchFamily="34" charset="0"/>
              <a:cs typeface="Open Sans" panose="020B0606030504020204" pitchFamily="34" charset="0"/>
            </a:endParaRPr>
          </a:p>
          <a:p>
            <a:pPr algn="ctr">
              <a:lnSpc>
                <a:spcPct val="100000"/>
              </a:lnSpc>
              <a:spcBef>
                <a:spcPts val="0"/>
              </a:spcBef>
            </a:pPr>
            <a:r>
              <a:rPr lang="hu-HU" sz="105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Master </a:t>
            </a:r>
            <a:r>
              <a:rPr lang="hu-HU" sz="105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slides</a:t>
            </a:r>
            <a:r>
              <a:rPr lang="hu-HU" sz="105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05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contain</a:t>
            </a:r>
            <a:r>
              <a:rPr lang="hu-HU" sz="105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05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all</a:t>
            </a:r>
            <a:r>
              <a:rPr lang="hu-HU" sz="105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05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the</a:t>
            </a:r>
            <a:r>
              <a:rPr lang="hu-HU" sz="105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design </a:t>
            </a:r>
            <a:r>
              <a:rPr lang="hu-HU" sz="105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layouts</a:t>
            </a:r>
            <a:endParaRPr lang="hu-HU" sz="1050" baseline="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itle 1"/>
          <p:cNvSpPr txBox="1">
            <a:spLocks/>
          </p:cNvSpPr>
          <p:nvPr userDrawn="1"/>
        </p:nvSpPr>
        <p:spPr>
          <a:xfrm>
            <a:off x="6005412" y="4945638"/>
            <a:ext cx="2502770" cy="361207"/>
          </a:xfrm>
          <a:prstGeom prst="rect">
            <a:avLst/>
          </a:prstGeom>
        </p:spPr>
        <p:txBody>
          <a:bodyPr vert="horz" lIns="68580" tIns="34290" rIns="68580" bIns="34290" rtlCol="0" anchor="b">
            <a:noAutofit/>
          </a:bodyPr>
          <a:lstStyle>
            <a:lvl1pPr marL="0" indent="0" algn="l" defTabSz="914400" rtl="0" eaLnBrk="1" latinLnBrk="0" hangingPunct="1">
              <a:lnSpc>
                <a:spcPct val="80000"/>
              </a:lnSpc>
              <a:spcBef>
                <a:spcPct val="0"/>
              </a:spcBef>
              <a:buFont typeface="Arial" panose="020B0604020202020204" pitchFamily="34" charset="0"/>
              <a:buNone/>
              <a:defRPr sz="6000" b="0" kern="1200" spc="-120" baseline="0">
                <a:solidFill>
                  <a:srgbClr val="EE2E62"/>
                </a:solidFill>
                <a:latin typeface="+mj-lt"/>
                <a:ea typeface="+mj-ea"/>
                <a:cs typeface="+mj-cs"/>
              </a:defRPr>
            </a:lvl1pPr>
          </a:lstStyle>
          <a:p>
            <a:pPr algn="ctr"/>
            <a:r>
              <a:rPr lang="hu-HU" sz="1500" dirty="0">
                <a:latin typeface="Open Sans Semibold" panose="020B0706030804020204" pitchFamily="34" charset="0"/>
                <a:ea typeface="Open Sans Semibold" panose="020B0706030804020204" pitchFamily="34" charset="0"/>
                <a:cs typeface="Open Sans Semibold" panose="020B0706030804020204" pitchFamily="34" charset="0"/>
              </a:rPr>
              <a:t>THIRD STEP</a:t>
            </a:r>
            <a:endParaRPr lang="en-US" sz="15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4" name="Subtitle 2"/>
          <p:cNvSpPr txBox="1">
            <a:spLocks/>
          </p:cNvSpPr>
          <p:nvPr userDrawn="1"/>
        </p:nvSpPr>
        <p:spPr>
          <a:xfrm>
            <a:off x="6005411" y="5355073"/>
            <a:ext cx="2458465" cy="1269654"/>
          </a:xfrm>
          <a:prstGeom prst="rect">
            <a:avLst/>
          </a:prstGeom>
        </p:spPr>
        <p:txBody>
          <a:bodyPr vert="horz" lIns="68580" tIns="34290" rIns="68580" bIns="34290" rtlCol="0">
            <a:noAutofit/>
          </a:bodyPr>
          <a:lstStyle>
            <a:lvl1pPr marL="0" indent="0" algn="l" defTabSz="914400" rtl="0" eaLnBrk="1" latinLnBrk="0" hangingPunct="1">
              <a:lnSpc>
                <a:spcPct val="85000"/>
              </a:lnSpc>
              <a:spcBef>
                <a:spcPts val="1300"/>
              </a:spcBef>
              <a:buFont typeface="Arial" pitchFamily="34" charset="0"/>
              <a:buNone/>
              <a:defRPr sz="2800" kern="1200">
                <a:solidFill>
                  <a:schemeClr val="accent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accent1"/>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accent1"/>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pPr marL="0" marR="0" indent="0" algn="ctr" defTabSz="685800" rtl="0" eaLnBrk="1" fontAlgn="auto" latinLnBrk="0" hangingPunct="1">
              <a:lnSpc>
                <a:spcPct val="100000"/>
              </a:lnSpc>
              <a:spcBef>
                <a:spcPts val="975"/>
              </a:spcBef>
              <a:spcAft>
                <a:spcPts val="0"/>
              </a:spcAft>
              <a:buClrTx/>
              <a:buSzTx/>
              <a:buFont typeface="Arial" pitchFamily="34" charset="0"/>
              <a:buNone/>
              <a:tabLst/>
              <a:defRPr/>
            </a:pPr>
            <a:r>
              <a:rPr lang="hu-HU" sz="105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It</a:t>
            </a:r>
            <a:r>
              <a:rPr lang="hu-HU" sz="105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05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should</a:t>
            </a:r>
            <a:r>
              <a:rPr lang="hu-HU" sz="105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05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work</a:t>
            </a:r>
            <a:r>
              <a:rPr lang="hu-HU" sz="105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05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but</a:t>
            </a:r>
            <a:r>
              <a:rPr lang="hu-HU" sz="105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05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in</a:t>
            </a:r>
            <a:r>
              <a:rPr lang="hu-HU" sz="105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05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case</a:t>
            </a:r>
            <a:r>
              <a:rPr lang="hu-HU" sz="105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05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you</a:t>
            </a:r>
            <a:r>
              <a:rPr lang="hu-HU" sz="105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05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are</a:t>
            </a:r>
            <a:r>
              <a:rPr lang="hu-HU" sz="105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05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lost</a:t>
            </a:r>
            <a:r>
              <a:rPr lang="hu-HU" sz="105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05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we</a:t>
            </a:r>
            <a:r>
              <a:rPr lang="hu-HU" sz="105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05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can</a:t>
            </a:r>
            <a:r>
              <a:rPr lang="hu-HU" sz="105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05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support</a:t>
            </a:r>
            <a:r>
              <a:rPr lang="hu-HU" sz="105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05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you</a:t>
            </a:r>
            <a:r>
              <a:rPr lang="hu-HU" sz="105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pPr marL="0" marR="0" indent="0" algn="ctr" defTabSz="685800" rtl="0" eaLnBrk="1" fontAlgn="auto" latinLnBrk="0" hangingPunct="1">
              <a:lnSpc>
                <a:spcPct val="100000"/>
              </a:lnSpc>
              <a:spcBef>
                <a:spcPts val="450"/>
              </a:spcBef>
              <a:spcAft>
                <a:spcPts val="0"/>
              </a:spcAft>
              <a:buClrTx/>
              <a:buSzTx/>
              <a:buFont typeface="Arial" pitchFamily="34" charset="0"/>
              <a:buNone/>
              <a:tabLst/>
              <a:defRPr/>
            </a:pPr>
            <a:r>
              <a:rPr lang="hu-HU" sz="1050" baseline="0" dirty="0">
                <a:solidFill>
                  <a:srgbClr val="EE3164"/>
                </a:solidFill>
                <a:latin typeface="Open Sans" panose="020B0606030504020204" pitchFamily="34" charset="0"/>
                <a:ea typeface="Open Sans" panose="020B0606030504020204" pitchFamily="34" charset="0"/>
                <a:cs typeface="Open Sans" panose="020B0606030504020204" pitchFamily="34" charset="0"/>
              </a:rPr>
              <a:t>hello@</a:t>
            </a:r>
            <a:r>
              <a:rPr lang="hu-HU" sz="1050" baseline="0" dirty="0" err="1">
                <a:solidFill>
                  <a:srgbClr val="EE3164"/>
                </a:solidFill>
                <a:latin typeface="Open Sans" panose="020B0606030504020204" pitchFamily="34" charset="0"/>
                <a:ea typeface="Open Sans" panose="020B0606030504020204" pitchFamily="34" charset="0"/>
                <a:cs typeface="Open Sans" panose="020B0606030504020204" pitchFamily="34" charset="0"/>
              </a:rPr>
              <a:t>slideist.com</a:t>
            </a:r>
            <a:endParaRPr lang="en-US" sz="1050" dirty="0">
              <a:solidFill>
                <a:srgbClr val="EE316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Oval 24"/>
          <p:cNvSpPr/>
          <p:nvPr userDrawn="1"/>
        </p:nvSpPr>
        <p:spPr>
          <a:xfrm>
            <a:off x="704884" y="2212305"/>
            <a:ext cx="1711319" cy="2281759"/>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350"/>
          </a:p>
        </p:txBody>
      </p:sp>
      <p:sp>
        <p:nvSpPr>
          <p:cNvPr id="26" name="Oval 25"/>
          <p:cNvSpPr/>
          <p:nvPr userDrawn="1"/>
        </p:nvSpPr>
        <p:spPr>
          <a:xfrm>
            <a:off x="3553010" y="2212304"/>
            <a:ext cx="1711319" cy="2281759"/>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350"/>
          </a:p>
        </p:txBody>
      </p:sp>
      <p:sp>
        <p:nvSpPr>
          <p:cNvPr id="27" name="Oval 26"/>
          <p:cNvSpPr/>
          <p:nvPr userDrawn="1"/>
        </p:nvSpPr>
        <p:spPr>
          <a:xfrm>
            <a:off x="6401137" y="2212304"/>
            <a:ext cx="1711319" cy="2281759"/>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350"/>
          </a:p>
        </p:txBody>
      </p:sp>
      <p:sp>
        <p:nvSpPr>
          <p:cNvPr id="28" name="Rectangle 27"/>
          <p:cNvSpPr/>
          <p:nvPr userDrawn="1"/>
        </p:nvSpPr>
        <p:spPr>
          <a:xfrm>
            <a:off x="2843104" y="716738"/>
            <a:ext cx="3199658" cy="553998"/>
          </a:xfrm>
          <a:prstGeom prst="rect">
            <a:avLst/>
          </a:prstGeom>
        </p:spPr>
        <p:txBody>
          <a:bodyPr wrap="none">
            <a:spAutoFit/>
          </a:bodyPr>
          <a:lstStyle/>
          <a:p>
            <a:pPr algn="ctr"/>
            <a:r>
              <a:rPr lang="hu-HU" sz="3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MICRO TUTORIAL</a:t>
            </a:r>
          </a:p>
        </p:txBody>
      </p:sp>
      <p:pic>
        <p:nvPicPr>
          <p:cNvPr id="29" name="Picture 2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952031" y="556698"/>
            <a:ext cx="900696" cy="214451"/>
          </a:xfrm>
          <a:prstGeom prst="rect">
            <a:avLst/>
          </a:prstGeom>
        </p:spPr>
      </p:pic>
    </p:spTree>
    <p:extLst>
      <p:ext uri="{BB962C8B-B14F-4D97-AF65-F5344CB8AC3E}">
        <p14:creationId xmlns:p14="http://schemas.microsoft.com/office/powerpoint/2010/main" val="3976776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ark Background">
    <p:spTree>
      <p:nvGrpSpPr>
        <p:cNvPr id="1" name=""/>
        <p:cNvGrpSpPr/>
        <p:nvPr/>
      </p:nvGrpSpPr>
      <p:grpSpPr>
        <a:xfrm>
          <a:off x="0" y="0"/>
          <a:ext cx="0" cy="0"/>
          <a:chOff x="0" y="0"/>
          <a:chExt cx="0" cy="0"/>
        </a:xfrm>
      </p:grpSpPr>
      <p:sp>
        <p:nvSpPr>
          <p:cNvPr id="5" name="Slide Number Placeholder 2"/>
          <p:cNvSpPr>
            <a:spLocks noGrp="1"/>
          </p:cNvSpPr>
          <p:nvPr>
            <p:ph type="sldNum" sz="quarter" idx="10"/>
          </p:nvPr>
        </p:nvSpPr>
        <p:spPr>
          <a:xfrm>
            <a:off x="4013946" y="6279503"/>
            <a:ext cx="964090" cy="354563"/>
          </a:xfrm>
        </p:spPr>
        <p:txBody>
          <a:bodyPr/>
          <a:lstStyle>
            <a:lvl1pPr>
              <a:defRPr>
                <a:solidFill>
                  <a:schemeClr val="bg1">
                    <a:alpha val="50000"/>
                  </a:schemeClr>
                </a:solidFill>
              </a:defRPr>
            </a:lvl1pPr>
          </a:lstStyle>
          <a:p>
            <a:fld id="{4FAB73BC-B049-4115-A692-8D63A059BFB8}" type="slidenum">
              <a:rPr lang="en-US" smtClean="0"/>
              <a:pPr/>
              <a:t>‹#›</a:t>
            </a:fld>
            <a:endParaRPr lang="en-US" dirty="0"/>
          </a:p>
        </p:txBody>
      </p:sp>
      <p:sp>
        <p:nvSpPr>
          <p:cNvPr id="6" name="Title 1"/>
          <p:cNvSpPr>
            <a:spLocks noGrp="1"/>
          </p:cNvSpPr>
          <p:nvPr>
            <p:ph type="title"/>
          </p:nvPr>
        </p:nvSpPr>
        <p:spPr>
          <a:xfrm>
            <a:off x="456199" y="2552268"/>
            <a:ext cx="8079581" cy="1402746"/>
          </a:xfrm>
        </p:spPr>
        <p:txBody>
          <a:bodyPr/>
          <a:lstStyle>
            <a:lvl1pPr>
              <a:defRPr>
                <a:solidFill>
                  <a:schemeClr val="bg1"/>
                </a:solidFill>
              </a:defRPr>
            </a:lvl1pPr>
          </a:lstStyle>
          <a:p>
            <a:r>
              <a:rPr lang="en-US"/>
              <a:t>Click to edit Master title style</a:t>
            </a:r>
            <a:endParaRPr lang="hu-HU"/>
          </a:p>
        </p:txBody>
      </p:sp>
    </p:spTree>
    <p:extLst>
      <p:ext uri="{BB962C8B-B14F-4D97-AF65-F5344CB8AC3E}">
        <p14:creationId xmlns:p14="http://schemas.microsoft.com/office/powerpoint/2010/main" val="2797878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2" name="Title 1"/>
          <p:cNvSpPr>
            <a:spLocks noGrp="1"/>
          </p:cNvSpPr>
          <p:nvPr>
            <p:ph type="ctrTitle"/>
          </p:nvPr>
        </p:nvSpPr>
        <p:spPr>
          <a:xfrm>
            <a:off x="452628" y="1175657"/>
            <a:ext cx="8086725" cy="2154508"/>
          </a:xfrm>
        </p:spPr>
        <p:txBody>
          <a:bodyPr anchor="b">
            <a:noAutofit/>
          </a:bodyPr>
          <a:lstStyle>
            <a:lvl1pPr algn="l">
              <a:lnSpc>
                <a:spcPct val="80000"/>
              </a:lnSpc>
              <a:defRPr sz="4050" spc="-90" baseline="0">
                <a:solidFill>
                  <a:srgbClr val="CBA763"/>
                </a:solidFill>
              </a:defRPr>
            </a:lvl1pPr>
          </a:lstStyle>
          <a:p>
            <a:r>
              <a:rPr lang="en-US"/>
              <a:t>Click to edit Master title style</a:t>
            </a:r>
            <a:endParaRPr lang="en-US" dirty="0"/>
          </a:p>
        </p:txBody>
      </p:sp>
      <p:sp>
        <p:nvSpPr>
          <p:cNvPr id="3" name="Subtitle 2"/>
          <p:cNvSpPr>
            <a:spLocks noGrp="1"/>
          </p:cNvSpPr>
          <p:nvPr>
            <p:ph type="subTitle" idx="1"/>
          </p:nvPr>
        </p:nvSpPr>
        <p:spPr>
          <a:xfrm>
            <a:off x="452628" y="3413774"/>
            <a:ext cx="8086725" cy="1645920"/>
          </a:xfrm>
        </p:spPr>
        <p:txBody>
          <a:bodyPr>
            <a:normAutofit/>
          </a:bodyPr>
          <a:lstStyle>
            <a:lvl1pPr marL="0" indent="0" algn="l">
              <a:lnSpc>
                <a:spcPct val="150000"/>
              </a:lnSpc>
              <a:buNone/>
              <a:defRPr sz="1500">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6" name="Slide Number Placeholder 2"/>
          <p:cNvSpPr>
            <a:spLocks noGrp="1"/>
          </p:cNvSpPr>
          <p:nvPr>
            <p:ph type="sldNum" sz="quarter" idx="10"/>
          </p:nvPr>
        </p:nvSpPr>
        <p:spPr>
          <a:xfrm>
            <a:off x="4013946" y="6279503"/>
            <a:ext cx="964090" cy="354563"/>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32112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300" b="0"/>
            </a:lvl1pPr>
          </a:lstStyle>
          <a:p>
            <a:r>
              <a:rPr lang="en-US"/>
              <a:t>Click to edit Master title style</a:t>
            </a:r>
            <a:endParaRPr lang="en-US" dirty="0"/>
          </a:p>
        </p:txBody>
      </p:sp>
      <p:sp>
        <p:nvSpPr>
          <p:cNvPr id="3" name="Content Placeholder 2"/>
          <p:cNvSpPr>
            <a:spLocks noGrp="1"/>
          </p:cNvSpPr>
          <p:nvPr>
            <p:ph idx="1"/>
          </p:nvPr>
        </p:nvSpPr>
        <p:spPr>
          <a:xfrm>
            <a:off x="492918" y="2383973"/>
            <a:ext cx="8079868" cy="33857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2"/>
          <p:cNvSpPr>
            <a:spLocks noGrp="1"/>
          </p:cNvSpPr>
          <p:nvPr>
            <p:ph type="sldNum" sz="quarter" idx="10"/>
          </p:nvPr>
        </p:nvSpPr>
        <p:spPr>
          <a:xfrm>
            <a:off x="4013946" y="6279503"/>
            <a:ext cx="964090" cy="354563"/>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078529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21" Type="http://schemas.openxmlformats.org/officeDocument/2006/relationships/slideLayout" Target="../slideLayouts/slideLayout26.xml"/><Relationship Id="rId34" Type="http://schemas.openxmlformats.org/officeDocument/2006/relationships/slideLayout" Target="../slideLayouts/slideLayout39.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33" Type="http://schemas.openxmlformats.org/officeDocument/2006/relationships/slideLayout" Target="../slideLayouts/slideLayout38.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29" Type="http://schemas.openxmlformats.org/officeDocument/2006/relationships/slideLayout" Target="../slideLayouts/slideLayout34.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32" Type="http://schemas.openxmlformats.org/officeDocument/2006/relationships/slideLayout" Target="../slideLayouts/slideLayout37.xml"/><Relationship Id="rId37" Type="http://schemas.openxmlformats.org/officeDocument/2006/relationships/theme" Target="../theme/theme2.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slideLayout" Target="../slideLayouts/slideLayout33.xml"/><Relationship Id="rId36" Type="http://schemas.openxmlformats.org/officeDocument/2006/relationships/slideLayout" Target="../slideLayouts/slideLayout41.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31" Type="http://schemas.openxmlformats.org/officeDocument/2006/relationships/slideLayout" Target="../slideLayouts/slideLayout36.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 Id="rId30" Type="http://schemas.openxmlformats.org/officeDocument/2006/relationships/slideLayout" Target="../slideLayouts/slideLayout35.xml"/><Relationship Id="rId35" Type="http://schemas.openxmlformats.org/officeDocument/2006/relationships/slideLayout" Target="../slideLayouts/slideLayout40.xml"/><Relationship Id="rId8" Type="http://schemas.openxmlformats.org/officeDocument/2006/relationships/slideLayout" Target="../slideLayouts/slideLayout13.xml"/><Relationship Id="rId3"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81AAC3-EA86-4CA0-AE09-49596B3689B8}" type="datetimeFigureOut">
              <a:rPr lang="en-US" smtClean="0"/>
              <a:t>8/5/2020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BBD590-CDDC-40E9-9F1B-9F6458CADF86}" type="slidenum">
              <a:rPr lang="en-US" smtClean="0"/>
              <a:t>‹#›</a:t>
            </a:fld>
            <a:endParaRPr lang="en-US"/>
          </a:p>
        </p:txBody>
      </p:sp>
    </p:spTree>
    <p:extLst>
      <p:ext uri="{BB962C8B-B14F-4D97-AF65-F5344CB8AC3E}">
        <p14:creationId xmlns:p14="http://schemas.microsoft.com/office/powerpoint/2010/main" val="37573595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6" r:id="rId4"/>
    <p:sldLayoutId id="2147483667"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353B3F">
            <a:alpha val="99000"/>
          </a:srgbClr>
        </a:solidFill>
        <a:effectLst/>
      </p:bgPr>
    </p:bg>
    <p:spTree>
      <p:nvGrpSpPr>
        <p:cNvPr id="1" name=""/>
        <p:cNvGrpSpPr/>
        <p:nvPr/>
      </p:nvGrpSpPr>
      <p:grpSpPr>
        <a:xfrm>
          <a:off x="0" y="0"/>
          <a:ext cx="0" cy="0"/>
          <a:chOff x="0" y="0"/>
          <a:chExt cx="0" cy="0"/>
        </a:xfrm>
      </p:grpSpPr>
      <p:sp>
        <p:nvSpPr>
          <p:cNvPr id="7" name="Chevron 6"/>
          <p:cNvSpPr/>
          <p:nvPr userDrawn="1"/>
        </p:nvSpPr>
        <p:spPr>
          <a:xfrm>
            <a:off x="1429925" y="0"/>
            <a:ext cx="5143500" cy="6858000"/>
          </a:xfrm>
          <a:prstGeom prst="chevron">
            <a:avLst/>
          </a:prstGeom>
          <a:solidFill>
            <a:srgbClr val="545E6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350">
              <a:solidFill>
                <a:schemeClr val="tx1"/>
              </a:solidFill>
            </a:endParaRPr>
          </a:p>
        </p:txBody>
      </p:sp>
      <p:sp>
        <p:nvSpPr>
          <p:cNvPr id="11" name="Chevron 10"/>
          <p:cNvSpPr/>
          <p:nvPr userDrawn="1"/>
        </p:nvSpPr>
        <p:spPr>
          <a:xfrm>
            <a:off x="4002840" y="0"/>
            <a:ext cx="5143500" cy="6858000"/>
          </a:xfrm>
          <a:prstGeom prst="chevron">
            <a:avLst/>
          </a:prstGeom>
          <a:solidFill>
            <a:srgbClr val="262B2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350">
              <a:solidFill>
                <a:schemeClr val="tx1"/>
              </a:solidFill>
            </a:endParaRPr>
          </a:p>
        </p:txBody>
      </p:sp>
      <p:sp>
        <p:nvSpPr>
          <p:cNvPr id="2" name="Title Placeholder 1"/>
          <p:cNvSpPr>
            <a:spLocks noGrp="1"/>
          </p:cNvSpPr>
          <p:nvPr>
            <p:ph type="title"/>
          </p:nvPr>
        </p:nvSpPr>
        <p:spPr>
          <a:xfrm>
            <a:off x="492919" y="499533"/>
            <a:ext cx="8079581" cy="140274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7492" y="2011680"/>
            <a:ext cx="8065294"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16"/>
          <p:cNvSpPr>
            <a:spLocks noGrp="1"/>
          </p:cNvSpPr>
          <p:nvPr>
            <p:ph type="sldNum" sz="quarter" idx="4"/>
          </p:nvPr>
        </p:nvSpPr>
        <p:spPr>
          <a:xfrm>
            <a:off x="4013946" y="6276002"/>
            <a:ext cx="964090" cy="354563"/>
          </a:xfrm>
          <a:prstGeom prst="rect">
            <a:avLst/>
          </a:prstGeom>
          <a:noFill/>
        </p:spPr>
        <p:txBody>
          <a:bodyPr anchor="ctr"/>
          <a:lstStyle>
            <a:lvl1pPr algn="ctr">
              <a:defRPr sz="1050">
                <a:solidFill>
                  <a:srgbClr val="FFFFFF">
                    <a:alpha val="50000"/>
                  </a:srgbClr>
                </a:solidFill>
                <a:latin typeface="Open Sans" panose="020B0606030504020204" pitchFamily="34" charset="0"/>
                <a:ea typeface="Open Sans" panose="020B0606030504020204" pitchFamily="34" charset="0"/>
                <a:cs typeface="Open Sans" panose="020B0606030504020204" pitchFamily="34" charset="0"/>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64819556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3" r:id="rId25"/>
    <p:sldLayoutId id="2147483694" r:id="rId26"/>
    <p:sldLayoutId id="2147483695" r:id="rId27"/>
    <p:sldLayoutId id="2147483696" r:id="rId28"/>
    <p:sldLayoutId id="2147483697" r:id="rId29"/>
    <p:sldLayoutId id="2147483698" r:id="rId30"/>
    <p:sldLayoutId id="2147483699" r:id="rId31"/>
    <p:sldLayoutId id="2147483700" r:id="rId32"/>
    <p:sldLayoutId id="2147483701" r:id="rId33"/>
    <p:sldLayoutId id="2147483702" r:id="rId34"/>
    <p:sldLayoutId id="2147483703" r:id="rId35"/>
    <p:sldLayoutId id="2147483704" r:id="rId36"/>
  </p:sldLayoutIdLst>
  <p:hf hdr="0" ftr="0" dt="0"/>
  <p:txStyles>
    <p:titleStyle>
      <a:lvl1pPr algn="l" defTabSz="685800" rtl="0" eaLnBrk="1" latinLnBrk="0" hangingPunct="1">
        <a:lnSpc>
          <a:spcPct val="85000"/>
        </a:lnSpc>
        <a:spcBef>
          <a:spcPct val="0"/>
        </a:spcBef>
        <a:buNone/>
        <a:defRPr sz="3600" b="1" kern="1200" spc="-90" baseline="0">
          <a:solidFill>
            <a:srgbClr val="CAA661"/>
          </a:solidFill>
          <a:latin typeface="Open Sans Semibold" panose="020B0706030804020204" pitchFamily="34" charset="0"/>
          <a:ea typeface="Open Sans Semibold" panose="020B0706030804020204" pitchFamily="34" charset="0"/>
          <a:cs typeface="Open Sans Semibold" panose="020B0706030804020204" pitchFamily="34" charset="0"/>
        </a:defRPr>
      </a:lvl1pPr>
    </p:titleStyle>
    <p:bodyStyle>
      <a:lvl1pPr marL="68580" indent="-68580" algn="l" defTabSz="685800" rtl="0" eaLnBrk="1" latinLnBrk="0" hangingPunct="1">
        <a:lnSpc>
          <a:spcPct val="85000"/>
        </a:lnSpc>
        <a:spcBef>
          <a:spcPts val="975"/>
        </a:spcBef>
        <a:buFont typeface="Arial" pitchFamily="34" charset="0"/>
        <a:buChar char=" "/>
        <a:defRPr sz="1800" kern="1200">
          <a:solidFill>
            <a:srgbClr val="ECECEC"/>
          </a:solidFill>
          <a:latin typeface="Open Sans Light" panose="020B0306030504020204" pitchFamily="34" charset="0"/>
          <a:ea typeface="Open Sans Light" panose="020B0306030504020204" pitchFamily="34" charset="0"/>
          <a:cs typeface="Open Sans Light" panose="020B0306030504020204" pitchFamily="34" charset="0"/>
        </a:defRPr>
      </a:lvl1pPr>
      <a:lvl2pPr marL="260604" indent="-257175" algn="l" defTabSz="685800" rtl="0" eaLnBrk="1" latinLnBrk="0" hangingPunct="1">
        <a:lnSpc>
          <a:spcPct val="85000"/>
        </a:lnSpc>
        <a:spcBef>
          <a:spcPts val="450"/>
        </a:spcBef>
        <a:buFont typeface="Arial" pitchFamily="34" charset="0"/>
        <a:buChar char=" "/>
        <a:defRPr sz="1800" kern="1200">
          <a:solidFill>
            <a:srgbClr val="ECECEC"/>
          </a:solidFill>
          <a:latin typeface="Open Sans Light" panose="020B0306030504020204" pitchFamily="34" charset="0"/>
          <a:ea typeface="Open Sans Light" panose="020B0306030504020204" pitchFamily="34" charset="0"/>
          <a:cs typeface="Open Sans Light" panose="020B0306030504020204" pitchFamily="34" charset="0"/>
        </a:defRPr>
      </a:lvl2pPr>
      <a:lvl3pPr marL="411480" indent="-411480" algn="l" defTabSz="685800" rtl="0" eaLnBrk="1" latinLnBrk="0" hangingPunct="1">
        <a:lnSpc>
          <a:spcPct val="85000"/>
        </a:lnSpc>
        <a:spcBef>
          <a:spcPts val="450"/>
        </a:spcBef>
        <a:buFont typeface="Arial" pitchFamily="34" charset="0"/>
        <a:buChar char=" "/>
        <a:defRPr sz="1500" i="1" kern="1200">
          <a:solidFill>
            <a:srgbClr val="ECECEC"/>
          </a:solidFill>
          <a:latin typeface="Open Sans Light" panose="020B0306030504020204" pitchFamily="34" charset="0"/>
          <a:ea typeface="Open Sans Light" panose="020B0306030504020204" pitchFamily="34" charset="0"/>
          <a:cs typeface="Open Sans Light" panose="020B0306030504020204" pitchFamily="34" charset="0"/>
        </a:defRPr>
      </a:lvl3pPr>
      <a:lvl4pPr marL="617220" indent="-617220" algn="l" defTabSz="685800" rtl="0" eaLnBrk="1" latinLnBrk="0" hangingPunct="1">
        <a:lnSpc>
          <a:spcPct val="85000"/>
        </a:lnSpc>
        <a:spcBef>
          <a:spcPts val="450"/>
        </a:spcBef>
        <a:buFont typeface="Arial" pitchFamily="34" charset="0"/>
        <a:buChar char=" "/>
        <a:defRPr sz="1350" kern="1200">
          <a:solidFill>
            <a:srgbClr val="ECECEC"/>
          </a:solidFill>
          <a:latin typeface="Open Sans Light" panose="020B0306030504020204" pitchFamily="34" charset="0"/>
          <a:ea typeface="Open Sans Light" panose="020B0306030504020204" pitchFamily="34" charset="0"/>
          <a:cs typeface="Open Sans Light" panose="020B0306030504020204" pitchFamily="34" charset="0"/>
        </a:defRPr>
      </a:lvl4pPr>
      <a:lvl5pPr marL="822960" indent="-822960" algn="l" defTabSz="685800" rtl="0" eaLnBrk="1" latinLnBrk="0" hangingPunct="1">
        <a:lnSpc>
          <a:spcPct val="85000"/>
        </a:lnSpc>
        <a:spcBef>
          <a:spcPts val="450"/>
        </a:spcBef>
        <a:buFont typeface="Arial" pitchFamily="34" charset="0"/>
        <a:buChar char=" "/>
        <a:defRPr sz="1350" kern="1200">
          <a:solidFill>
            <a:srgbClr val="ECECEC"/>
          </a:solidFill>
          <a:latin typeface="Open Sans Light" panose="020B0306030504020204" pitchFamily="34" charset="0"/>
          <a:ea typeface="Open Sans Light" panose="020B0306030504020204" pitchFamily="34" charset="0"/>
          <a:cs typeface="Open Sans Light" panose="020B0306030504020204" pitchFamily="34" charset="0"/>
        </a:defRPr>
      </a:lvl5pPr>
      <a:lvl6pPr marL="90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6pPr>
      <a:lvl7pPr marL="105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7pPr>
      <a:lvl8pPr marL="120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8pPr>
      <a:lvl9pPr marL="135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mailto:AdultEdReports@ksbor.org"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mailto:eguardiola@ksbor.org" TargetMode="External"/><Relationship Id="rId2" Type="http://schemas.openxmlformats.org/officeDocument/2006/relationships/hyperlink" Target="mailto:lbeck@ksbor.org" TargetMode="Externa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9.e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0.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1.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hyperlink" Target="https://kansasregents.org/students/pathway-to-career-high-school-equivalency"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kansasregents.org/academic_affairs/adult-education/adult_education_resources"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14.jpg"/><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8.xml"/><Relationship Id="rId5" Type="http://schemas.openxmlformats.org/officeDocument/2006/relationships/image" Target="../media/image18.svg"/><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sv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svg"/></Relationships>
</file>

<file path=ppt/slides/_rels/slide5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fif"/><Relationship Id="rId1" Type="http://schemas.openxmlformats.org/officeDocument/2006/relationships/slideLayout" Target="../slideLayouts/slideLayout13.xml"/><Relationship Id="rId6" Type="http://schemas.openxmlformats.org/officeDocument/2006/relationships/image" Target="../media/image44.jpeg"/><Relationship Id="rId5" Type="http://schemas.openxmlformats.org/officeDocument/2006/relationships/image" Target="../media/image43.jfif"/><Relationship Id="rId4" Type="http://schemas.openxmlformats.org/officeDocument/2006/relationships/image" Target="../media/image4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14.xml"/><Relationship Id="rId4" Type="http://schemas.openxmlformats.org/officeDocument/2006/relationships/image" Target="../media/image49.JPG"/></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iqs4v3rYnMAhXIsIMKHRFTALwQjRwIBw&amp;url=http://www.hiltonheadfishingadventures.com/redfish-hilton-head-fishing-charters&amp;bvm=bv.119028448,d.amc&amp;psig=AFQjCNEQWx7uA8MJixYMEDdTJ5z7bfWRMQ&amp;ust=1460559404507925" TargetMode="External"/><Relationship Id="rId2" Type="http://schemas.openxmlformats.org/officeDocument/2006/relationships/image" Target="../media/image58.jpg"/><Relationship Id="rId1" Type="http://schemas.openxmlformats.org/officeDocument/2006/relationships/slideLayout" Target="../slideLayouts/slideLayout25.xml"/><Relationship Id="rId4" Type="http://schemas.openxmlformats.org/officeDocument/2006/relationships/image" Target="../media/image59.png"/></Relationships>
</file>

<file path=ppt/slides/_rels/slide66.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iqs4v3rYnMAhXIsIMKHRFTALwQjRwIBw&amp;url=http://www.hiltonheadfishingadventures.com/redfish-hilton-head-fishing-charters&amp;bvm=bv.119028448,d.amc&amp;psig=AFQjCNEQWx7uA8MJixYMEDdTJ5z7bfWRMQ&amp;ust=1460559404507925" TargetMode="External"/><Relationship Id="rId2" Type="http://schemas.openxmlformats.org/officeDocument/2006/relationships/image" Target="../media/image58.jpg"/><Relationship Id="rId1" Type="http://schemas.openxmlformats.org/officeDocument/2006/relationships/slideLayout" Target="../slideLayouts/slideLayout25.xml"/><Relationship Id="rId4" Type="http://schemas.openxmlformats.org/officeDocument/2006/relationships/image" Target="../media/image59.png"/></Relationships>
</file>

<file path=ppt/slides/_rels/slide6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hyperlink" Target="https://ged-demo.gedts.xyz/signup"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14.jpg"/><Relationship Id="rId4" Type="http://schemas.openxmlformats.org/officeDocument/2006/relationships/image" Target="../media/image1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hyperlink" Target="mailto:eguardiola@ksbor.org"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hyperlink" Target="https://tinyurl.com/y6en829z"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4055E-9EFC-4124-97EC-1C05E2EA3A5C}"/>
              </a:ext>
            </a:extLst>
          </p:cNvPr>
          <p:cNvSpPr>
            <a:spLocks noGrp="1"/>
          </p:cNvSpPr>
          <p:nvPr>
            <p:ph type="ctrTitle"/>
          </p:nvPr>
        </p:nvSpPr>
        <p:spPr/>
        <p:txBody>
          <a:bodyPr>
            <a:normAutofit/>
          </a:bodyPr>
          <a:lstStyle/>
          <a:p>
            <a:r>
              <a:rPr lang="en-US" sz="4400" dirty="0"/>
              <a:t>Summer Adult </a:t>
            </a:r>
            <a:r>
              <a:rPr lang="en-US" sz="4400"/>
              <a:t>Education Directors </a:t>
            </a:r>
            <a:r>
              <a:rPr lang="en-US" sz="4400" dirty="0"/>
              <a:t>Meeting</a:t>
            </a:r>
          </a:p>
        </p:txBody>
      </p:sp>
      <p:sp>
        <p:nvSpPr>
          <p:cNvPr id="3" name="Subtitle 2">
            <a:extLst>
              <a:ext uri="{FF2B5EF4-FFF2-40B4-BE49-F238E27FC236}">
                <a16:creationId xmlns:a16="http://schemas.microsoft.com/office/drawing/2014/main" id="{ADDDCDD1-0ED4-4D64-817D-3AD03A0C99D2}"/>
              </a:ext>
            </a:extLst>
          </p:cNvPr>
          <p:cNvSpPr>
            <a:spLocks noGrp="1"/>
          </p:cNvSpPr>
          <p:nvPr>
            <p:ph type="subTitle" idx="1"/>
          </p:nvPr>
        </p:nvSpPr>
        <p:spPr/>
        <p:txBody>
          <a:bodyPr/>
          <a:lstStyle/>
          <a:p>
            <a:r>
              <a:rPr lang="en-US" dirty="0"/>
              <a:t>July 27, 2020</a:t>
            </a:r>
          </a:p>
        </p:txBody>
      </p:sp>
    </p:spTree>
    <p:extLst>
      <p:ext uri="{BB962C8B-B14F-4D97-AF65-F5344CB8AC3E}">
        <p14:creationId xmlns:p14="http://schemas.microsoft.com/office/powerpoint/2010/main" val="1925818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CC38B-C2C8-4AD8-B8F3-144BD7241A53}"/>
              </a:ext>
            </a:extLst>
          </p:cNvPr>
          <p:cNvSpPr>
            <a:spLocks noGrp="1"/>
          </p:cNvSpPr>
          <p:nvPr>
            <p:ph type="title"/>
          </p:nvPr>
        </p:nvSpPr>
        <p:spPr/>
        <p:txBody>
          <a:bodyPr>
            <a:normAutofit fontScale="90000"/>
          </a:bodyPr>
          <a:lstStyle/>
          <a:p>
            <a:pPr algn="ctr"/>
            <a:br>
              <a:rPr lang="en-US" b="1" dirty="0"/>
            </a:br>
            <a:r>
              <a:rPr lang="en-US" b="1" dirty="0">
                <a:latin typeface="Arial" panose="020B0604020202020204" pitchFamily="34" charset="0"/>
                <a:cs typeface="Arial" panose="020B0604020202020204" pitchFamily="34" charset="0"/>
              </a:rPr>
              <a:t>CCRS</a:t>
            </a:r>
            <a:br>
              <a:rPr lang="en-US" dirty="0"/>
            </a:br>
            <a:endParaRPr lang="en-US" dirty="0"/>
          </a:p>
        </p:txBody>
      </p:sp>
      <p:sp>
        <p:nvSpPr>
          <p:cNvPr id="3" name="Content Placeholder 2">
            <a:extLst>
              <a:ext uri="{FF2B5EF4-FFF2-40B4-BE49-F238E27FC236}">
                <a16:creationId xmlns:a16="http://schemas.microsoft.com/office/drawing/2014/main" id="{E25A08C7-6525-42D6-B907-5FAC0FCC4E17}"/>
              </a:ext>
            </a:extLst>
          </p:cNvPr>
          <p:cNvSpPr>
            <a:spLocks noGrp="1"/>
          </p:cNvSpPr>
          <p:nvPr>
            <p:ph idx="1"/>
          </p:nvPr>
        </p:nvSpPr>
        <p:spPr>
          <a:xfrm>
            <a:off x="1656080" y="1270000"/>
            <a:ext cx="7084796" cy="5222873"/>
          </a:xfrm>
        </p:spPr>
        <p:txBody>
          <a:bodyPr>
            <a:normAutofit fontScale="70000" lnSpcReduction="20000"/>
          </a:bodyPr>
          <a:lstStyle/>
          <a:p>
            <a:pPr marL="0" indent="0">
              <a:buNone/>
            </a:pPr>
            <a:r>
              <a:rPr lang="en-US" b="1" u="sng" dirty="0">
                <a:latin typeface="Arial" panose="020B0604020202020204" pitchFamily="34" charset="0"/>
                <a:cs typeface="Arial" panose="020B0604020202020204" pitchFamily="34" charset="0"/>
              </a:rPr>
              <a:t>CCRS GUIDELINES</a:t>
            </a:r>
            <a:r>
              <a:rPr lang="en-US" b="1"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Participation</a:t>
            </a:r>
          </a:p>
          <a:p>
            <a:pPr lvl="0"/>
            <a:r>
              <a:rPr lang="en-US" dirty="0">
                <a:latin typeface="Arial" panose="020B0604020202020204" pitchFamily="34" charset="0"/>
                <a:cs typeface="Arial" panose="020B0604020202020204" pitchFamily="34" charset="0"/>
              </a:rPr>
              <a:t>All instructional staff and administrative leadership should complete the Overview</a:t>
            </a:r>
          </a:p>
          <a:p>
            <a:pPr lvl="0"/>
            <a:r>
              <a:rPr lang="en-US" dirty="0">
                <a:latin typeface="Arial" panose="020B0604020202020204" pitchFamily="34" charset="0"/>
                <a:cs typeface="Arial" panose="020B0604020202020204" pitchFamily="34" charset="0"/>
              </a:rPr>
              <a:t>Instructional staff must complete all modules for each subject area they teach</a:t>
            </a:r>
          </a:p>
          <a:p>
            <a:pPr lvl="0"/>
            <a:r>
              <a:rPr lang="en-US" dirty="0">
                <a:latin typeface="Arial" panose="020B0604020202020204" pitchFamily="34" charset="0"/>
                <a:cs typeface="Arial" panose="020B0604020202020204" pitchFamily="34" charset="0"/>
              </a:rPr>
              <a:t>Administrative leadership must complete all modules for at least one subject area</a:t>
            </a:r>
          </a:p>
          <a:p>
            <a:pPr lvl="0"/>
            <a:r>
              <a:rPr lang="en-US" dirty="0">
                <a:latin typeface="Arial" panose="020B0604020202020204" pitchFamily="34" charset="0"/>
                <a:cs typeface="Arial" panose="020B0604020202020204" pitchFamily="34" charset="0"/>
              </a:rPr>
              <a:t>ESL INSTRUCTORS ARE EXEMPT </a:t>
            </a:r>
          </a:p>
          <a:p>
            <a:r>
              <a:rPr lang="en-US" dirty="0">
                <a:latin typeface="Arial" panose="020B0604020202020204" pitchFamily="34" charset="0"/>
                <a:cs typeface="Arial" panose="020B0604020202020204" pitchFamily="34" charset="0"/>
              </a:rPr>
              <a:t>All trainings must be completed within six months of hire.</a:t>
            </a:r>
          </a:p>
          <a:p>
            <a:r>
              <a:rPr lang="en-US" dirty="0">
                <a:latin typeface="Arial" panose="020B0604020202020204" pitchFamily="34" charset="0"/>
                <a:cs typeface="Arial" panose="020B0604020202020204" pitchFamily="34" charset="0"/>
              </a:rPr>
              <a:t>Once a staff member has completed their overview and/or subject area they are </a:t>
            </a:r>
            <a:r>
              <a:rPr lang="en-US" b="1" u="sng" dirty="0">
                <a:latin typeface="Arial" panose="020B0604020202020204" pitchFamily="34" charset="0"/>
                <a:cs typeface="Arial" panose="020B0604020202020204" pitchFamily="34" charset="0"/>
              </a:rPr>
              <a:t>not</a:t>
            </a:r>
            <a:r>
              <a:rPr lang="en-US" dirty="0">
                <a:latin typeface="Arial" panose="020B0604020202020204" pitchFamily="34" charset="0"/>
                <a:cs typeface="Arial" panose="020B0604020202020204" pitchFamily="34" charset="0"/>
              </a:rPr>
              <a:t> expected to repeat each year. </a:t>
            </a:r>
          </a:p>
          <a:p>
            <a:r>
              <a:rPr lang="en-US" u="sng" dirty="0">
                <a:latin typeface="Arial" panose="020B0604020202020204" pitchFamily="34" charset="0"/>
                <a:cs typeface="Arial" panose="020B0604020202020204" pitchFamily="34" charset="0"/>
              </a:rPr>
              <a:t>New Staff</a:t>
            </a:r>
            <a:r>
              <a:rPr lang="en-US" dirty="0">
                <a:latin typeface="Arial" panose="020B0604020202020204" pitchFamily="34" charset="0"/>
                <a:cs typeface="Arial" panose="020B0604020202020204" pitchFamily="34" charset="0"/>
              </a:rPr>
              <a:t>-contact KBOR with full name, email address and title to open a new CCRS account</a:t>
            </a:r>
          </a:p>
          <a:p>
            <a:r>
              <a:rPr lang="en-US" dirty="0">
                <a:latin typeface="Arial" panose="020B0604020202020204" pitchFamily="34" charset="0"/>
                <a:cs typeface="Arial" panose="020B0604020202020204" pitchFamily="34" charset="0"/>
              </a:rPr>
              <a:t>Please keep KBOR updated on those that have left your organization.  Accounts will be inactivated.</a:t>
            </a:r>
          </a:p>
          <a:p>
            <a:pPr marL="0" indent="0">
              <a:buNone/>
            </a:pPr>
            <a:endParaRPr lang="en-US" dirty="0"/>
          </a:p>
        </p:txBody>
      </p:sp>
    </p:spTree>
    <p:extLst>
      <p:ext uri="{BB962C8B-B14F-4D97-AF65-F5344CB8AC3E}">
        <p14:creationId xmlns:p14="http://schemas.microsoft.com/office/powerpoint/2010/main" val="41041344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35482-C907-4A87-B308-B0894CD7AC53}"/>
              </a:ext>
            </a:extLst>
          </p:cNvPr>
          <p:cNvSpPr>
            <a:spLocks noGrp="1"/>
          </p:cNvSpPr>
          <p:nvPr>
            <p:ph type="title"/>
          </p:nvPr>
        </p:nvSpPr>
        <p:spPr>
          <a:xfrm>
            <a:off x="1750142" y="365127"/>
            <a:ext cx="6990733" cy="1263648"/>
          </a:xfrm>
        </p:spPr>
        <p:txBody>
          <a:bodyPr>
            <a:normAutofit/>
          </a:bodyPr>
          <a:lstStyle/>
          <a:p>
            <a:pPr algn="ctr"/>
            <a:r>
              <a:rPr lang="en-US" sz="3600" b="1" dirty="0">
                <a:latin typeface="Arial" panose="020B0604020202020204" pitchFamily="34" charset="0"/>
                <a:cs typeface="Arial" panose="020B0604020202020204" pitchFamily="34" charset="0"/>
              </a:rPr>
              <a:t>CCRS Continued</a:t>
            </a:r>
          </a:p>
        </p:txBody>
      </p:sp>
      <p:sp>
        <p:nvSpPr>
          <p:cNvPr id="3" name="Content Placeholder 2">
            <a:extLst>
              <a:ext uri="{FF2B5EF4-FFF2-40B4-BE49-F238E27FC236}">
                <a16:creationId xmlns:a16="http://schemas.microsoft.com/office/drawing/2014/main" id="{57E19BCA-41D9-4270-91C9-470F4ECC293C}"/>
              </a:ext>
            </a:extLst>
          </p:cNvPr>
          <p:cNvSpPr>
            <a:spLocks noGrp="1"/>
          </p:cNvSpPr>
          <p:nvPr>
            <p:ph idx="1"/>
          </p:nvPr>
        </p:nvSpPr>
        <p:spPr>
          <a:xfrm>
            <a:off x="1750142" y="1857375"/>
            <a:ext cx="6990733" cy="4319587"/>
          </a:xfrm>
        </p:spPr>
        <p:txBody>
          <a:bodyPr>
            <a:normAutofit fontScale="62500" lnSpcReduction="20000"/>
          </a:bodyPr>
          <a:lstStyle/>
          <a:p>
            <a:r>
              <a:rPr lang="en-US" dirty="0">
                <a:latin typeface="Arial" panose="020B0604020202020204" pitchFamily="34" charset="0"/>
                <a:cs typeface="Arial" panose="020B0604020202020204" pitchFamily="34" charset="0"/>
              </a:rPr>
              <a:t>Directors will periodically receive updates on status.  If you see any discrepancies, please contact Sue immediately so we can review the information.</a:t>
            </a:r>
          </a:p>
          <a:p>
            <a:r>
              <a:rPr lang="en-US" dirty="0">
                <a:latin typeface="Arial" panose="020B0604020202020204" pitchFamily="34" charset="0"/>
                <a:cs typeface="Arial" panose="020B0604020202020204" pitchFamily="34" charset="0"/>
              </a:rPr>
              <a:t>If employees do not pass their test(s), KBOR will need to request a reset with our provider.  Once the process is completed, the individual will be notified by email.</a:t>
            </a:r>
          </a:p>
          <a:p>
            <a:r>
              <a:rPr lang="en-US" dirty="0">
                <a:latin typeface="Arial" panose="020B0604020202020204" pitchFamily="34" charset="0"/>
                <a:cs typeface="Arial" panose="020B0604020202020204" pitchFamily="34" charset="0"/>
              </a:rPr>
              <a:t>If employees are </a:t>
            </a:r>
            <a:r>
              <a:rPr lang="en-US" u="sng" dirty="0">
                <a:latin typeface="Arial" panose="020B0604020202020204" pitchFamily="34" charset="0"/>
                <a:cs typeface="Arial" panose="020B0604020202020204" pitchFamily="34" charset="0"/>
              </a:rPr>
              <a:t>unable to gain access</a:t>
            </a:r>
            <a:r>
              <a:rPr lang="en-US" dirty="0">
                <a:latin typeface="Arial" panose="020B0604020202020204" pitchFamily="34" charset="0"/>
                <a:cs typeface="Arial" panose="020B0604020202020204" pitchFamily="34" charset="0"/>
              </a:rPr>
              <a:t> to their account, KBOR can reset the password, an email will then be sent with directions to proceed. </a:t>
            </a:r>
          </a:p>
          <a:p>
            <a:r>
              <a:rPr lang="en-US" dirty="0">
                <a:latin typeface="Arial" panose="020B0604020202020204" pitchFamily="34" charset="0"/>
                <a:cs typeface="Arial" panose="020B0604020202020204" pitchFamily="34" charset="0"/>
              </a:rPr>
              <a:t>Congrats to you and your employees, 650 trainings were completed this year (July, 2019-June, 2020)</a:t>
            </a:r>
          </a:p>
          <a:p>
            <a:r>
              <a:rPr lang="en-US" sz="2500" dirty="0">
                <a:highlight>
                  <a:srgbClr val="FFFF00"/>
                </a:highlight>
                <a:latin typeface="Arial" panose="020B0604020202020204" pitchFamily="34" charset="0"/>
                <a:cs typeface="Arial" panose="020B0604020202020204" pitchFamily="34" charset="0"/>
              </a:rPr>
              <a:t>ERIC TINCHER IS ON ACTIVE DUTY WITH THE MILITARY FOR AN EXTENDED PERIOD OF TIME.  DURING THIS TIME, SUE GROSDIDIER WILL BE YOUR CONTACT FOR THE CCRS TRAINING.  PLEASE MAKE YOUR STAFF AWARE OF THIS TEMPORARY CHANGE.</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Contact Information:  Sue Grosdidier, (785)430-4289 or sgrosdidier@ksbor.org</a:t>
            </a:r>
          </a:p>
        </p:txBody>
      </p:sp>
    </p:spTree>
    <p:extLst>
      <p:ext uri="{BB962C8B-B14F-4D97-AF65-F5344CB8AC3E}">
        <p14:creationId xmlns:p14="http://schemas.microsoft.com/office/powerpoint/2010/main" val="12894897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55316-1E34-4E50-BA14-39B2D49EE18A}"/>
              </a:ext>
            </a:extLst>
          </p:cNvPr>
          <p:cNvSpPr>
            <a:spLocks noGrp="1"/>
          </p:cNvSpPr>
          <p:nvPr>
            <p:ph type="title"/>
          </p:nvPr>
        </p:nvSpPr>
        <p:spPr/>
        <p:txBody>
          <a:bodyPr>
            <a:normAutofit/>
          </a:bodyPr>
          <a:lstStyle/>
          <a:p>
            <a:pPr algn="ctr"/>
            <a:r>
              <a:rPr lang="en-US" sz="3200" b="1" dirty="0">
                <a:latin typeface="Arial" panose="020B0604020202020204" pitchFamily="34" charset="0"/>
                <a:cs typeface="Arial" panose="020B0604020202020204" pitchFamily="34" charset="0"/>
              </a:rPr>
              <a:t>Time &amp; Effort Update</a:t>
            </a:r>
          </a:p>
        </p:txBody>
      </p:sp>
      <p:sp>
        <p:nvSpPr>
          <p:cNvPr id="3" name="Content Placeholder 2">
            <a:extLst>
              <a:ext uri="{FF2B5EF4-FFF2-40B4-BE49-F238E27FC236}">
                <a16:creationId xmlns:a16="http://schemas.microsoft.com/office/drawing/2014/main" id="{743CA8AE-FA11-4F42-A172-E69E41077719}"/>
              </a:ext>
            </a:extLst>
          </p:cNvPr>
          <p:cNvSpPr>
            <a:spLocks noGrp="1"/>
          </p:cNvSpPr>
          <p:nvPr>
            <p:ph idx="1"/>
          </p:nvPr>
        </p:nvSpPr>
        <p:spPr/>
        <p:txBody>
          <a:bodyPr/>
          <a:lstStyle/>
          <a:p>
            <a:r>
              <a:rPr lang="en-US" dirty="0"/>
              <a:t>Due Dates</a:t>
            </a:r>
          </a:p>
          <a:p>
            <a:pPr lvl="1"/>
            <a:r>
              <a:rPr lang="en-US" dirty="0"/>
              <a:t>Monthly</a:t>
            </a:r>
          </a:p>
          <a:p>
            <a:pPr lvl="1"/>
            <a:r>
              <a:rPr lang="en-US" dirty="0"/>
              <a:t>Semi Annual (January-June), due in July</a:t>
            </a:r>
          </a:p>
          <a:p>
            <a:pPr lvl="1"/>
            <a:r>
              <a:rPr lang="en-US" dirty="0"/>
              <a:t>Semi Annual (July-December), due in January</a:t>
            </a:r>
          </a:p>
          <a:p>
            <a:pPr lvl="1"/>
            <a:r>
              <a:rPr lang="en-US" dirty="0"/>
              <a:t>Please double check signature dates and months.</a:t>
            </a:r>
          </a:p>
          <a:p>
            <a:pPr lvl="1"/>
            <a:r>
              <a:rPr lang="en-US" dirty="0"/>
              <a:t>A signature cannot be prior to the end of the period being reported.</a:t>
            </a:r>
          </a:p>
          <a:p>
            <a:pPr lvl="1"/>
            <a:r>
              <a:rPr lang="en-US" dirty="0"/>
              <a:t>If an employee has only worked a partial month, it is helpful to have this documented on the form.</a:t>
            </a:r>
          </a:p>
        </p:txBody>
      </p:sp>
    </p:spTree>
    <p:extLst>
      <p:ext uri="{BB962C8B-B14F-4D97-AF65-F5344CB8AC3E}">
        <p14:creationId xmlns:p14="http://schemas.microsoft.com/office/powerpoint/2010/main" val="27936033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D8CE8-240A-4295-A754-7C69A983361E}"/>
              </a:ext>
            </a:extLst>
          </p:cNvPr>
          <p:cNvSpPr>
            <a:spLocks noGrp="1"/>
          </p:cNvSpPr>
          <p:nvPr>
            <p:ph type="title"/>
          </p:nvPr>
        </p:nvSpPr>
        <p:spPr/>
        <p:txBody>
          <a:bodyPr>
            <a:normAutofit/>
          </a:bodyPr>
          <a:lstStyle/>
          <a:p>
            <a:pPr algn="ctr"/>
            <a:r>
              <a:rPr lang="en-US" sz="3200" b="1" dirty="0">
                <a:latin typeface="Arial" panose="020B0604020202020204" pitchFamily="34" charset="0"/>
                <a:cs typeface="Arial" panose="020B0604020202020204" pitchFamily="34" charset="0"/>
              </a:rPr>
              <a:t>Time &amp; Effort Update</a:t>
            </a:r>
            <a:endParaRPr lang="en-US" sz="3200" dirty="0"/>
          </a:p>
        </p:txBody>
      </p:sp>
      <p:sp>
        <p:nvSpPr>
          <p:cNvPr id="3" name="Content Placeholder 2">
            <a:extLst>
              <a:ext uri="{FF2B5EF4-FFF2-40B4-BE49-F238E27FC236}">
                <a16:creationId xmlns:a16="http://schemas.microsoft.com/office/drawing/2014/main" id="{D29CDF62-D038-46C4-A8A3-BA2F1F4FE850}"/>
              </a:ext>
            </a:extLst>
          </p:cNvPr>
          <p:cNvSpPr>
            <a:spLocks noGrp="1"/>
          </p:cNvSpPr>
          <p:nvPr>
            <p:ph idx="1"/>
          </p:nvPr>
        </p:nvSpPr>
        <p:spPr/>
        <p:txBody>
          <a:bodyPr/>
          <a:lstStyle/>
          <a:p>
            <a:r>
              <a:rPr lang="en-US" dirty="0"/>
              <a:t>Please keep us in the loop when an employee leaves and the last date of employment for Time and Effort, CCRS and GED Manager.</a:t>
            </a:r>
          </a:p>
          <a:p>
            <a:r>
              <a:rPr lang="en-US" dirty="0"/>
              <a:t>All Time and Effort reports must be sent to: </a:t>
            </a:r>
            <a:r>
              <a:rPr lang="en-US" dirty="0">
                <a:solidFill>
                  <a:srgbClr val="0070C0"/>
                </a:solidFill>
                <a:hlinkClick r:id="rId2">
                  <a:extLst>
                    <a:ext uri="{A12FA001-AC4F-418D-AE19-62706E023703}">
                      <ahyp:hlinkClr xmlns:ahyp="http://schemas.microsoft.com/office/drawing/2018/hyperlinkcolor" val="tx"/>
                    </a:ext>
                  </a:extLst>
                </a:hlinkClick>
              </a:rPr>
              <a:t>AdultEdReports@ksbor.org</a:t>
            </a:r>
            <a:endParaRPr lang="en-US" dirty="0">
              <a:solidFill>
                <a:srgbClr val="0070C0"/>
              </a:solidFill>
            </a:endParaRPr>
          </a:p>
        </p:txBody>
      </p:sp>
    </p:spTree>
    <p:extLst>
      <p:ext uri="{BB962C8B-B14F-4D97-AF65-F5344CB8AC3E}">
        <p14:creationId xmlns:p14="http://schemas.microsoft.com/office/powerpoint/2010/main" val="3908570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CEBC2-ACC9-4763-A616-42C5B9E8295F}"/>
              </a:ext>
            </a:extLst>
          </p:cNvPr>
          <p:cNvSpPr>
            <a:spLocks noGrp="1"/>
          </p:cNvSpPr>
          <p:nvPr>
            <p:ph type="title"/>
          </p:nvPr>
        </p:nvSpPr>
        <p:spPr>
          <a:xfrm>
            <a:off x="1750142" y="365126"/>
            <a:ext cx="7010400" cy="6111874"/>
          </a:xfrm>
        </p:spPr>
        <p:txBody>
          <a:bodyPr/>
          <a:lstStyle/>
          <a:p>
            <a:pPr algn="ctr"/>
            <a:r>
              <a:rPr lang="en-US" dirty="0"/>
              <a:t>Trivia Question #2</a:t>
            </a:r>
          </a:p>
        </p:txBody>
      </p:sp>
    </p:spTree>
    <p:extLst>
      <p:ext uri="{BB962C8B-B14F-4D97-AF65-F5344CB8AC3E}">
        <p14:creationId xmlns:p14="http://schemas.microsoft.com/office/powerpoint/2010/main" val="1544790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C31CA-8AC5-4F96-9AC6-BD18CF83EEAF}"/>
              </a:ext>
            </a:extLst>
          </p:cNvPr>
          <p:cNvSpPr>
            <a:spLocks noGrp="1"/>
          </p:cNvSpPr>
          <p:nvPr>
            <p:ph type="title"/>
          </p:nvPr>
        </p:nvSpPr>
        <p:spPr/>
        <p:txBody>
          <a:bodyPr/>
          <a:lstStyle/>
          <a:p>
            <a:r>
              <a:rPr lang="en-US" dirty="0"/>
              <a:t>Career Navigator	</a:t>
            </a:r>
          </a:p>
        </p:txBody>
      </p:sp>
      <p:sp>
        <p:nvSpPr>
          <p:cNvPr id="3" name="Content Placeholder 2">
            <a:extLst>
              <a:ext uri="{FF2B5EF4-FFF2-40B4-BE49-F238E27FC236}">
                <a16:creationId xmlns:a16="http://schemas.microsoft.com/office/drawing/2014/main" id="{8CF77FFA-9ED6-487B-A1FB-E5A4B34883F8}"/>
              </a:ext>
            </a:extLst>
          </p:cNvPr>
          <p:cNvSpPr>
            <a:spLocks noGrp="1"/>
          </p:cNvSpPr>
          <p:nvPr>
            <p:ph idx="1"/>
          </p:nvPr>
        </p:nvSpPr>
        <p:spPr>
          <a:xfrm>
            <a:off x="1750142" y="1825624"/>
            <a:ext cx="6990734" cy="4667249"/>
          </a:xfrm>
        </p:spPr>
        <p:txBody>
          <a:bodyPr/>
          <a:lstStyle/>
          <a:p>
            <a:r>
              <a:rPr lang="en-US" dirty="0"/>
              <a:t>Designated at each program</a:t>
            </a:r>
          </a:p>
          <a:p>
            <a:pPr lvl="1"/>
            <a:r>
              <a:rPr lang="en-US" dirty="0"/>
              <a:t>Minimum of one person</a:t>
            </a:r>
          </a:p>
          <a:p>
            <a:pPr lvl="1"/>
            <a:r>
              <a:rPr lang="en-US" dirty="0"/>
              <a:t>Stipend paid by state </a:t>
            </a:r>
          </a:p>
          <a:p>
            <a:pPr lvl="2"/>
            <a:r>
              <a:rPr lang="en-US" dirty="0"/>
              <a:t>Avoid supplanting</a:t>
            </a:r>
          </a:p>
          <a:p>
            <a:pPr lvl="2"/>
            <a:r>
              <a:rPr lang="en-US" dirty="0"/>
              <a:t>Above and beyond current duty</a:t>
            </a:r>
          </a:p>
          <a:p>
            <a:r>
              <a:rPr lang="en-US" dirty="0"/>
              <a:t>Connect/collaborate with:</a:t>
            </a:r>
          </a:p>
          <a:p>
            <a:pPr lvl="1"/>
            <a:r>
              <a:rPr lang="en-US" dirty="0"/>
              <a:t>Local workforce system</a:t>
            </a:r>
          </a:p>
          <a:p>
            <a:pPr lvl="1"/>
            <a:r>
              <a:rPr lang="en-US" dirty="0"/>
              <a:t>Local workforce board chairs</a:t>
            </a:r>
          </a:p>
          <a:p>
            <a:pPr lvl="1"/>
            <a:r>
              <a:rPr lang="en-US" dirty="0"/>
              <a:t>KWSB representatives</a:t>
            </a:r>
          </a:p>
          <a:p>
            <a:pPr lvl="1"/>
            <a:r>
              <a:rPr lang="en-US" dirty="0"/>
              <a:t>Local Title IV representatives</a:t>
            </a:r>
          </a:p>
          <a:p>
            <a:pPr lvl="1"/>
            <a:r>
              <a:rPr lang="en-US" dirty="0"/>
              <a:t>Community/technical colleges</a:t>
            </a:r>
          </a:p>
          <a:p>
            <a:pPr lvl="1"/>
            <a:endParaRPr lang="en-US" dirty="0"/>
          </a:p>
        </p:txBody>
      </p:sp>
    </p:spTree>
    <p:extLst>
      <p:ext uri="{BB962C8B-B14F-4D97-AF65-F5344CB8AC3E}">
        <p14:creationId xmlns:p14="http://schemas.microsoft.com/office/powerpoint/2010/main" val="4055191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CEBC2-ACC9-4763-A616-42C5B9E8295F}"/>
              </a:ext>
            </a:extLst>
          </p:cNvPr>
          <p:cNvSpPr>
            <a:spLocks noGrp="1"/>
          </p:cNvSpPr>
          <p:nvPr>
            <p:ph type="title"/>
          </p:nvPr>
        </p:nvSpPr>
        <p:spPr>
          <a:xfrm>
            <a:off x="1750142" y="365126"/>
            <a:ext cx="7010400" cy="6111874"/>
          </a:xfrm>
        </p:spPr>
        <p:txBody>
          <a:bodyPr/>
          <a:lstStyle/>
          <a:p>
            <a:pPr algn="ctr"/>
            <a:r>
              <a:rPr lang="en-US" dirty="0"/>
              <a:t>Trivia Question #3</a:t>
            </a:r>
          </a:p>
        </p:txBody>
      </p:sp>
    </p:spTree>
    <p:extLst>
      <p:ext uri="{BB962C8B-B14F-4D97-AF65-F5344CB8AC3E}">
        <p14:creationId xmlns:p14="http://schemas.microsoft.com/office/powerpoint/2010/main" val="5576216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412169-B00D-4A58-AC54-E99C1F5D2EBA}"/>
              </a:ext>
            </a:extLst>
          </p:cNvPr>
          <p:cNvSpPr>
            <a:spLocks noGrp="1"/>
          </p:cNvSpPr>
          <p:nvPr>
            <p:ph idx="1"/>
          </p:nvPr>
        </p:nvSpPr>
        <p:spPr>
          <a:xfrm>
            <a:off x="1582104" y="2538819"/>
            <a:ext cx="7329487" cy="4029075"/>
          </a:xfrm>
        </p:spPr>
        <p:txBody>
          <a:bodyPr>
            <a:normAutofit lnSpcReduction="10000"/>
          </a:bodyPr>
          <a:lstStyle/>
          <a:p>
            <a:pPr marL="0" indent="0">
              <a:buNone/>
            </a:pPr>
            <a:endParaRPr lang="en-US" dirty="0"/>
          </a:p>
          <a:p>
            <a:r>
              <a:rPr lang="en-US" dirty="0"/>
              <a:t>Update on the Walmart Grant</a:t>
            </a:r>
          </a:p>
          <a:p>
            <a:r>
              <a:rPr lang="en-US" dirty="0"/>
              <a:t>Funds still available</a:t>
            </a:r>
          </a:p>
          <a:p>
            <a:r>
              <a:rPr lang="en-US" dirty="0"/>
              <a:t>Switching to all online instruction</a:t>
            </a:r>
          </a:p>
          <a:p>
            <a:r>
              <a:rPr lang="en-US" dirty="0"/>
              <a:t>Who has been able to get back into businesses?</a:t>
            </a:r>
          </a:p>
          <a:p>
            <a:r>
              <a:rPr lang="en-US" dirty="0"/>
              <a:t>Customized marketing materials available contact:</a:t>
            </a:r>
          </a:p>
          <a:p>
            <a:pPr marL="457200" lvl="1" indent="0">
              <a:buNone/>
            </a:pPr>
            <a:r>
              <a:rPr lang="en-US" dirty="0"/>
              <a:t>Lisa Beck</a:t>
            </a:r>
            <a:r>
              <a:rPr lang="en-US" dirty="0">
                <a:solidFill>
                  <a:schemeClr val="accent1">
                    <a:lumMod val="50000"/>
                    <a:lumOff val="50000"/>
                  </a:schemeClr>
                </a:solidFill>
              </a:rPr>
              <a:t> </a:t>
            </a:r>
            <a:r>
              <a:rPr lang="en-US" dirty="0">
                <a:solidFill>
                  <a:schemeClr val="accent1">
                    <a:lumMod val="50000"/>
                    <a:lumOff val="50000"/>
                  </a:schemeClr>
                </a:solidFill>
                <a:hlinkClick r:id="rId2">
                  <a:extLst>
                    <a:ext uri="{A12FA001-AC4F-418D-AE19-62706E023703}">
                      <ahyp:hlinkClr xmlns:ahyp="http://schemas.microsoft.com/office/drawing/2018/hyperlinkcolor" val="tx"/>
                    </a:ext>
                  </a:extLst>
                </a:hlinkClick>
              </a:rPr>
              <a:t>lbeck@ksbor.org</a:t>
            </a:r>
            <a:r>
              <a:rPr lang="en-US" dirty="0">
                <a:solidFill>
                  <a:schemeClr val="accent1">
                    <a:lumMod val="50000"/>
                    <a:lumOff val="50000"/>
                  </a:schemeClr>
                </a:solidFill>
              </a:rPr>
              <a:t> </a:t>
            </a:r>
            <a:r>
              <a:rPr lang="en-US" dirty="0"/>
              <a:t>or</a:t>
            </a:r>
          </a:p>
          <a:p>
            <a:pPr marL="457200" lvl="1" indent="0">
              <a:buNone/>
            </a:pPr>
            <a:r>
              <a:rPr lang="en-US" dirty="0"/>
              <a:t>Erin Guardiola </a:t>
            </a:r>
            <a:r>
              <a:rPr lang="en-US" dirty="0">
                <a:solidFill>
                  <a:schemeClr val="accent1">
                    <a:lumMod val="50000"/>
                    <a:lumOff val="50000"/>
                  </a:schemeClr>
                </a:solidFill>
                <a:hlinkClick r:id="rId3">
                  <a:extLst>
                    <a:ext uri="{A12FA001-AC4F-418D-AE19-62706E023703}">
                      <ahyp:hlinkClr xmlns:ahyp="http://schemas.microsoft.com/office/drawing/2018/hyperlinkcolor" val="tx"/>
                    </a:ext>
                  </a:extLst>
                </a:hlinkClick>
              </a:rPr>
              <a:t>eguardiola@ksbor.org</a:t>
            </a:r>
            <a:r>
              <a:rPr lang="en-US" dirty="0">
                <a:solidFill>
                  <a:schemeClr val="accent1">
                    <a:lumMod val="50000"/>
                    <a:lumOff val="50000"/>
                  </a:schemeClr>
                </a:solidFill>
              </a:rPr>
              <a:t>  </a:t>
            </a:r>
          </a:p>
          <a:p>
            <a:pPr marL="0" indent="0">
              <a:buNone/>
            </a:pPr>
            <a:endParaRPr lang="en-US" dirty="0"/>
          </a:p>
        </p:txBody>
      </p:sp>
      <p:pic>
        <p:nvPicPr>
          <p:cNvPr id="5" name="Picture 4" descr="A picture containing drawing&#10;&#10;Description automatically generated">
            <a:extLst>
              <a:ext uri="{FF2B5EF4-FFF2-40B4-BE49-F238E27FC236}">
                <a16:creationId xmlns:a16="http://schemas.microsoft.com/office/drawing/2014/main" id="{91A89298-77FC-41D3-AD34-071B3C5C87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39465" y="436247"/>
            <a:ext cx="3175635" cy="1964053"/>
          </a:xfrm>
          <a:prstGeom prst="rect">
            <a:avLst/>
          </a:prstGeom>
        </p:spPr>
      </p:pic>
    </p:spTree>
    <p:extLst>
      <p:ext uri="{BB962C8B-B14F-4D97-AF65-F5344CB8AC3E}">
        <p14:creationId xmlns:p14="http://schemas.microsoft.com/office/powerpoint/2010/main" val="3637922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3CCAC-B466-4130-8F7F-CC3D343B765B}"/>
              </a:ext>
            </a:extLst>
          </p:cNvPr>
          <p:cNvSpPr>
            <a:spLocks noGrp="1"/>
          </p:cNvSpPr>
          <p:nvPr>
            <p:ph type="title"/>
          </p:nvPr>
        </p:nvSpPr>
        <p:spPr/>
        <p:txBody>
          <a:bodyPr/>
          <a:lstStyle/>
          <a:p>
            <a:r>
              <a:rPr lang="en-US" dirty="0"/>
              <a:t>AO-K @ Work Documents</a:t>
            </a:r>
          </a:p>
        </p:txBody>
      </p:sp>
      <p:sp>
        <p:nvSpPr>
          <p:cNvPr id="3" name="Content Placeholder 2">
            <a:extLst>
              <a:ext uri="{FF2B5EF4-FFF2-40B4-BE49-F238E27FC236}">
                <a16:creationId xmlns:a16="http://schemas.microsoft.com/office/drawing/2014/main" id="{7FCDAFD8-9CD5-4CBF-84C4-44BDA9457766}"/>
              </a:ext>
            </a:extLst>
          </p:cNvPr>
          <p:cNvSpPr>
            <a:spLocks noGrp="1"/>
          </p:cNvSpPr>
          <p:nvPr>
            <p:ph idx="1"/>
          </p:nvPr>
        </p:nvSpPr>
        <p:spPr/>
        <p:txBody>
          <a:bodyPr/>
          <a:lstStyle/>
          <a:p>
            <a:endParaRPr lang="en-US" dirty="0"/>
          </a:p>
          <a:p>
            <a:endParaRPr lang="en-US" dirty="0"/>
          </a:p>
          <a:p>
            <a:endParaRPr lang="en-US" dirty="0"/>
          </a:p>
          <a:p>
            <a:endParaRPr lang="en-US" dirty="0"/>
          </a:p>
          <a:p>
            <a:endParaRPr lang="en-US" dirty="0"/>
          </a:p>
          <a:p>
            <a:endParaRPr lang="en-US" dirty="0"/>
          </a:p>
          <a:p>
            <a:pPr marL="0" indent="0">
              <a:buNone/>
            </a:pPr>
            <a:endParaRPr lang="en-US" dirty="0"/>
          </a:p>
        </p:txBody>
      </p:sp>
      <p:graphicFrame>
        <p:nvGraphicFramePr>
          <p:cNvPr id="4" name="Object 3">
            <a:extLst>
              <a:ext uri="{FF2B5EF4-FFF2-40B4-BE49-F238E27FC236}">
                <a16:creationId xmlns:a16="http://schemas.microsoft.com/office/drawing/2014/main" id="{D1B34182-EABE-4DB3-AB0F-CB629F68622F}"/>
              </a:ext>
            </a:extLst>
          </p:cNvPr>
          <p:cNvGraphicFramePr>
            <a:graphicFrameLocks noChangeAspect="1"/>
          </p:cNvGraphicFramePr>
          <p:nvPr/>
        </p:nvGraphicFramePr>
        <p:xfrm>
          <a:off x="2640455" y="1289411"/>
          <a:ext cx="4302605" cy="5568589"/>
        </p:xfrm>
        <a:graphic>
          <a:graphicData uri="http://schemas.openxmlformats.org/presentationml/2006/ole">
            <mc:AlternateContent xmlns:mc="http://schemas.openxmlformats.org/markup-compatibility/2006">
              <mc:Choice xmlns:v="urn:schemas-microsoft-com:vml" Requires="v">
                <p:oleObj spid="_x0000_s1033" name="Acrobat Document" r:id="rId3" imgW="5829257" imgH="7543568" progId="Acrobat.Document.2015">
                  <p:embed/>
                </p:oleObj>
              </mc:Choice>
              <mc:Fallback>
                <p:oleObj name="Acrobat Document" r:id="rId3" imgW="5829257" imgH="7543568" progId="Acrobat.Document.2015">
                  <p:embed/>
                  <p:pic>
                    <p:nvPicPr>
                      <p:cNvPr id="4" name="Object 3">
                        <a:extLst>
                          <a:ext uri="{FF2B5EF4-FFF2-40B4-BE49-F238E27FC236}">
                            <a16:creationId xmlns:a16="http://schemas.microsoft.com/office/drawing/2014/main" id="{D1B34182-EABE-4DB3-AB0F-CB629F68622F}"/>
                          </a:ext>
                        </a:extLst>
                      </p:cNvPr>
                      <p:cNvPicPr/>
                      <p:nvPr/>
                    </p:nvPicPr>
                    <p:blipFill>
                      <a:blip r:embed="rId4"/>
                      <a:stretch>
                        <a:fillRect/>
                      </a:stretch>
                    </p:blipFill>
                    <p:spPr>
                      <a:xfrm>
                        <a:off x="2640455" y="1289411"/>
                        <a:ext cx="4302605" cy="5568589"/>
                      </a:xfrm>
                      <a:prstGeom prst="rect">
                        <a:avLst/>
                      </a:prstGeom>
                    </p:spPr>
                  </p:pic>
                </p:oleObj>
              </mc:Fallback>
            </mc:AlternateContent>
          </a:graphicData>
        </a:graphic>
      </p:graphicFrame>
    </p:spTree>
    <p:extLst>
      <p:ext uri="{BB962C8B-B14F-4D97-AF65-F5344CB8AC3E}">
        <p14:creationId xmlns:p14="http://schemas.microsoft.com/office/powerpoint/2010/main" val="34383042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3CCAC-B466-4130-8F7F-CC3D343B765B}"/>
              </a:ext>
            </a:extLst>
          </p:cNvPr>
          <p:cNvSpPr>
            <a:spLocks noGrp="1"/>
          </p:cNvSpPr>
          <p:nvPr>
            <p:ph type="title"/>
          </p:nvPr>
        </p:nvSpPr>
        <p:spPr/>
        <p:txBody>
          <a:bodyPr/>
          <a:lstStyle/>
          <a:p>
            <a:r>
              <a:rPr lang="en-US" dirty="0"/>
              <a:t>AO-K @ Work Posters</a:t>
            </a:r>
          </a:p>
        </p:txBody>
      </p:sp>
      <p:sp>
        <p:nvSpPr>
          <p:cNvPr id="3" name="Content Placeholder 2">
            <a:extLst>
              <a:ext uri="{FF2B5EF4-FFF2-40B4-BE49-F238E27FC236}">
                <a16:creationId xmlns:a16="http://schemas.microsoft.com/office/drawing/2014/main" id="{7FCDAFD8-9CD5-4CBF-84C4-44BDA9457766}"/>
              </a:ext>
            </a:extLst>
          </p:cNvPr>
          <p:cNvSpPr>
            <a:spLocks noGrp="1"/>
          </p:cNvSpPr>
          <p:nvPr>
            <p:ph idx="1"/>
          </p:nvPr>
        </p:nvSpPr>
        <p:spPr/>
        <p:txBody>
          <a:bodyPr/>
          <a:lstStyle/>
          <a:p>
            <a:endParaRPr lang="en-US" dirty="0"/>
          </a:p>
          <a:p>
            <a:endParaRPr lang="en-US" dirty="0"/>
          </a:p>
          <a:p>
            <a:endParaRPr lang="en-US" dirty="0"/>
          </a:p>
          <a:p>
            <a:endParaRPr lang="en-US" dirty="0"/>
          </a:p>
          <a:p>
            <a:endParaRPr lang="en-US" dirty="0"/>
          </a:p>
          <a:p>
            <a:endParaRPr lang="en-US" dirty="0"/>
          </a:p>
          <a:p>
            <a:pPr marL="0" indent="0">
              <a:buNone/>
            </a:pPr>
            <a:endParaRPr lang="en-US" dirty="0"/>
          </a:p>
        </p:txBody>
      </p:sp>
      <p:graphicFrame>
        <p:nvGraphicFramePr>
          <p:cNvPr id="6" name="Object 5">
            <a:extLst>
              <a:ext uri="{FF2B5EF4-FFF2-40B4-BE49-F238E27FC236}">
                <a16:creationId xmlns:a16="http://schemas.microsoft.com/office/drawing/2014/main" id="{ADE106C3-02E1-4DC7-AA09-BB91A50C3D78}"/>
              </a:ext>
            </a:extLst>
          </p:cNvPr>
          <p:cNvGraphicFramePr>
            <a:graphicFrameLocks noChangeAspect="1"/>
          </p:cNvGraphicFramePr>
          <p:nvPr/>
        </p:nvGraphicFramePr>
        <p:xfrm>
          <a:off x="2798153" y="1421588"/>
          <a:ext cx="4102378" cy="5309448"/>
        </p:xfrm>
        <a:graphic>
          <a:graphicData uri="http://schemas.openxmlformats.org/presentationml/2006/ole">
            <mc:AlternateContent xmlns:mc="http://schemas.openxmlformats.org/markup-compatibility/2006">
              <mc:Choice xmlns:v="urn:schemas-microsoft-com:vml" Requires="v">
                <p:oleObj spid="_x0000_s2057" name="Acrobat Document" r:id="rId3" imgW="5829257" imgH="7543568" progId="Acrobat.Document.2015">
                  <p:embed/>
                </p:oleObj>
              </mc:Choice>
              <mc:Fallback>
                <p:oleObj name="Acrobat Document" r:id="rId3" imgW="5829257" imgH="7543568" progId="Acrobat.Document.2015">
                  <p:embed/>
                  <p:pic>
                    <p:nvPicPr>
                      <p:cNvPr id="6" name="Object 5">
                        <a:extLst>
                          <a:ext uri="{FF2B5EF4-FFF2-40B4-BE49-F238E27FC236}">
                            <a16:creationId xmlns:a16="http://schemas.microsoft.com/office/drawing/2014/main" id="{ADE106C3-02E1-4DC7-AA09-BB91A50C3D78}"/>
                          </a:ext>
                        </a:extLst>
                      </p:cNvPr>
                      <p:cNvPicPr/>
                      <p:nvPr/>
                    </p:nvPicPr>
                    <p:blipFill>
                      <a:blip r:embed="rId4"/>
                      <a:stretch>
                        <a:fillRect/>
                      </a:stretch>
                    </p:blipFill>
                    <p:spPr>
                      <a:xfrm>
                        <a:off x="2798153" y="1421588"/>
                        <a:ext cx="4102378" cy="5309448"/>
                      </a:xfrm>
                      <a:prstGeom prst="rect">
                        <a:avLst/>
                      </a:prstGeom>
                    </p:spPr>
                  </p:pic>
                </p:oleObj>
              </mc:Fallback>
            </mc:AlternateContent>
          </a:graphicData>
        </a:graphic>
      </p:graphicFrame>
    </p:spTree>
    <p:extLst>
      <p:ext uri="{BB962C8B-B14F-4D97-AF65-F5344CB8AC3E}">
        <p14:creationId xmlns:p14="http://schemas.microsoft.com/office/powerpoint/2010/main" val="3226852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07985-391F-4477-BC0C-907CEDDCF395}"/>
              </a:ext>
            </a:extLst>
          </p:cNvPr>
          <p:cNvSpPr>
            <a:spLocks noGrp="1"/>
          </p:cNvSpPr>
          <p:nvPr>
            <p:ph type="title"/>
          </p:nvPr>
        </p:nvSpPr>
        <p:spPr/>
        <p:txBody>
          <a:bodyPr/>
          <a:lstStyle/>
          <a:p>
            <a:r>
              <a:rPr lang="en-US" dirty="0"/>
              <a:t>Welcome </a:t>
            </a:r>
            <a:r>
              <a:rPr lang="en-US"/>
              <a:t>and Introductions</a:t>
            </a:r>
          </a:p>
        </p:txBody>
      </p:sp>
      <p:sp>
        <p:nvSpPr>
          <p:cNvPr id="3" name="Content Placeholder 2">
            <a:extLst>
              <a:ext uri="{FF2B5EF4-FFF2-40B4-BE49-F238E27FC236}">
                <a16:creationId xmlns:a16="http://schemas.microsoft.com/office/drawing/2014/main" id="{42A43AE6-1B3A-488E-9E05-355862C09B0D}"/>
              </a:ext>
            </a:extLst>
          </p:cNvPr>
          <p:cNvSpPr>
            <a:spLocks noGrp="1"/>
          </p:cNvSpPr>
          <p:nvPr>
            <p:ph idx="1"/>
          </p:nvPr>
        </p:nvSpPr>
        <p:spPr/>
        <p:txBody>
          <a:bodyPr>
            <a:normAutofit/>
          </a:bodyPr>
          <a:lstStyle/>
          <a:p>
            <a:r>
              <a:rPr lang="en-US" dirty="0"/>
              <a:t>Introduction of KBOR team</a:t>
            </a:r>
          </a:p>
          <a:p>
            <a:r>
              <a:rPr lang="en-US" dirty="0"/>
              <a:t>Introduction of program directors</a:t>
            </a:r>
          </a:p>
          <a:p>
            <a:pPr lvl="1"/>
            <a:r>
              <a:rPr lang="en-US" dirty="0"/>
              <a:t>Introduce additional program staff</a:t>
            </a:r>
          </a:p>
          <a:p>
            <a:r>
              <a:rPr lang="en-US" dirty="0"/>
              <a:t>Agenda review</a:t>
            </a:r>
          </a:p>
          <a:p>
            <a:r>
              <a:rPr lang="en-US" dirty="0"/>
              <a:t>Virtual parking lot – what’s missing from the agenda that we need to discuss</a:t>
            </a:r>
          </a:p>
          <a:p>
            <a:pPr lvl="1"/>
            <a:r>
              <a:rPr lang="en-US" dirty="0"/>
              <a:t>Share in comment section</a:t>
            </a:r>
          </a:p>
          <a:p>
            <a:r>
              <a:rPr lang="en-US" dirty="0"/>
              <a:t>Trivia contest</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0499544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3CCAC-B466-4130-8F7F-CC3D343B765B}"/>
              </a:ext>
            </a:extLst>
          </p:cNvPr>
          <p:cNvSpPr>
            <a:spLocks noGrp="1"/>
          </p:cNvSpPr>
          <p:nvPr>
            <p:ph type="title"/>
          </p:nvPr>
        </p:nvSpPr>
        <p:spPr/>
        <p:txBody>
          <a:bodyPr/>
          <a:lstStyle/>
          <a:p>
            <a:r>
              <a:rPr lang="en-US" dirty="0"/>
              <a:t>AO-K @ Work Posters</a:t>
            </a:r>
          </a:p>
        </p:txBody>
      </p:sp>
      <p:graphicFrame>
        <p:nvGraphicFramePr>
          <p:cNvPr id="4" name="Object 3">
            <a:extLst>
              <a:ext uri="{FF2B5EF4-FFF2-40B4-BE49-F238E27FC236}">
                <a16:creationId xmlns:a16="http://schemas.microsoft.com/office/drawing/2014/main" id="{4AF8FDCB-09D6-414E-B753-3A6E3ABCB53E}"/>
              </a:ext>
            </a:extLst>
          </p:cNvPr>
          <p:cNvGraphicFramePr>
            <a:graphicFrameLocks noChangeAspect="1"/>
          </p:cNvGraphicFramePr>
          <p:nvPr/>
        </p:nvGraphicFramePr>
        <p:xfrm>
          <a:off x="2593734" y="1272430"/>
          <a:ext cx="4285532" cy="5535859"/>
        </p:xfrm>
        <a:graphic>
          <a:graphicData uri="http://schemas.openxmlformats.org/presentationml/2006/ole">
            <mc:AlternateContent xmlns:mc="http://schemas.openxmlformats.org/markup-compatibility/2006">
              <mc:Choice xmlns:v="urn:schemas-microsoft-com:vml" Requires="v">
                <p:oleObj spid="_x0000_s3081" name="Acrobat Document" r:id="rId3" imgW="5829257" imgH="7543568" progId="Acrobat.Document.2015">
                  <p:embed/>
                </p:oleObj>
              </mc:Choice>
              <mc:Fallback>
                <p:oleObj name="Acrobat Document" r:id="rId3" imgW="5829257" imgH="7543568" progId="Acrobat.Document.2015">
                  <p:embed/>
                  <p:pic>
                    <p:nvPicPr>
                      <p:cNvPr id="4" name="Object 3">
                        <a:extLst>
                          <a:ext uri="{FF2B5EF4-FFF2-40B4-BE49-F238E27FC236}">
                            <a16:creationId xmlns:a16="http://schemas.microsoft.com/office/drawing/2014/main" id="{4AF8FDCB-09D6-414E-B753-3A6E3ABCB53E}"/>
                          </a:ext>
                        </a:extLst>
                      </p:cNvPr>
                      <p:cNvPicPr/>
                      <p:nvPr/>
                    </p:nvPicPr>
                    <p:blipFill>
                      <a:blip r:embed="rId4"/>
                      <a:stretch>
                        <a:fillRect/>
                      </a:stretch>
                    </p:blipFill>
                    <p:spPr>
                      <a:xfrm>
                        <a:off x="2593734" y="1272430"/>
                        <a:ext cx="4285532" cy="5535859"/>
                      </a:xfrm>
                      <a:prstGeom prst="rect">
                        <a:avLst/>
                      </a:prstGeom>
                    </p:spPr>
                  </p:pic>
                </p:oleObj>
              </mc:Fallback>
            </mc:AlternateContent>
          </a:graphicData>
        </a:graphic>
      </p:graphicFrame>
    </p:spTree>
    <p:extLst>
      <p:ext uri="{BB962C8B-B14F-4D97-AF65-F5344CB8AC3E}">
        <p14:creationId xmlns:p14="http://schemas.microsoft.com/office/powerpoint/2010/main" val="383139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CEBC2-ACC9-4763-A616-42C5B9E8295F}"/>
              </a:ext>
            </a:extLst>
          </p:cNvPr>
          <p:cNvSpPr>
            <a:spLocks noGrp="1"/>
          </p:cNvSpPr>
          <p:nvPr>
            <p:ph type="title"/>
          </p:nvPr>
        </p:nvSpPr>
        <p:spPr>
          <a:xfrm>
            <a:off x="1750142" y="365126"/>
            <a:ext cx="7010400" cy="6111874"/>
          </a:xfrm>
        </p:spPr>
        <p:txBody>
          <a:bodyPr/>
          <a:lstStyle/>
          <a:p>
            <a:pPr algn="ctr"/>
            <a:r>
              <a:rPr lang="en-US" dirty="0"/>
              <a:t>Trivia Question #4</a:t>
            </a:r>
          </a:p>
        </p:txBody>
      </p:sp>
    </p:spTree>
    <p:extLst>
      <p:ext uri="{BB962C8B-B14F-4D97-AF65-F5344CB8AC3E}">
        <p14:creationId xmlns:p14="http://schemas.microsoft.com/office/powerpoint/2010/main" val="30323287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5DD59-9E84-4B6A-B08A-A4ED0162D860}"/>
              </a:ext>
            </a:extLst>
          </p:cNvPr>
          <p:cNvSpPr>
            <a:spLocks noGrp="1"/>
          </p:cNvSpPr>
          <p:nvPr>
            <p:ph type="title"/>
          </p:nvPr>
        </p:nvSpPr>
        <p:spPr/>
        <p:txBody>
          <a:bodyPr/>
          <a:lstStyle/>
          <a:p>
            <a:r>
              <a:rPr lang="en-US" dirty="0"/>
              <a:t>Kansas Pathway to Career</a:t>
            </a:r>
          </a:p>
        </p:txBody>
      </p:sp>
      <p:sp>
        <p:nvSpPr>
          <p:cNvPr id="3" name="Content Placeholder 2">
            <a:extLst>
              <a:ext uri="{FF2B5EF4-FFF2-40B4-BE49-F238E27FC236}">
                <a16:creationId xmlns:a16="http://schemas.microsoft.com/office/drawing/2014/main" id="{D26C2A81-6468-42AC-A77C-0A5B76B3437A}"/>
              </a:ext>
            </a:extLst>
          </p:cNvPr>
          <p:cNvSpPr>
            <a:spLocks noGrp="1"/>
          </p:cNvSpPr>
          <p:nvPr>
            <p:ph idx="1"/>
          </p:nvPr>
        </p:nvSpPr>
        <p:spPr/>
        <p:txBody>
          <a:bodyPr>
            <a:normAutofit/>
          </a:bodyPr>
          <a:lstStyle/>
          <a:p>
            <a:r>
              <a:rPr lang="en-US" dirty="0"/>
              <a:t>Information and materials can be found at:</a:t>
            </a:r>
          </a:p>
          <a:p>
            <a:pPr lvl="1"/>
            <a:r>
              <a:rPr lang="en-US" sz="2000" dirty="0">
                <a:solidFill>
                  <a:schemeClr val="accent1"/>
                </a:solidFill>
                <a:hlinkClick r:id="rId2">
                  <a:extLst>
                    <a:ext uri="{A12FA001-AC4F-418D-AE19-62706E023703}">
                      <ahyp:hlinkClr xmlns:ahyp="http://schemas.microsoft.com/office/drawing/2018/hyperlinkcolor" val="tx"/>
                    </a:ext>
                  </a:extLst>
                </a:hlinkClick>
              </a:rPr>
              <a:t>https://kansasregents.org/students/pathway-to-career-high-school-equivalency</a:t>
            </a:r>
            <a:endParaRPr lang="en-US" sz="2000" dirty="0">
              <a:solidFill>
                <a:schemeClr val="accent1"/>
              </a:solidFill>
            </a:endParaRPr>
          </a:p>
          <a:p>
            <a:r>
              <a:rPr lang="en-US" dirty="0"/>
              <a:t>Questions?</a:t>
            </a:r>
          </a:p>
        </p:txBody>
      </p:sp>
    </p:spTree>
    <p:extLst>
      <p:ext uri="{BB962C8B-B14F-4D97-AF65-F5344CB8AC3E}">
        <p14:creationId xmlns:p14="http://schemas.microsoft.com/office/powerpoint/2010/main" val="6246419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23E12-E4BD-4849-AF56-E84F261FF4EC}"/>
              </a:ext>
            </a:extLst>
          </p:cNvPr>
          <p:cNvSpPr>
            <a:spLocks noGrp="1"/>
          </p:cNvSpPr>
          <p:nvPr>
            <p:ph type="title"/>
          </p:nvPr>
        </p:nvSpPr>
        <p:spPr/>
        <p:txBody>
          <a:bodyPr/>
          <a:lstStyle/>
          <a:p>
            <a:r>
              <a:rPr lang="en-US" dirty="0"/>
              <a:t>FY20 Statewide Data Review</a:t>
            </a:r>
          </a:p>
        </p:txBody>
      </p:sp>
      <p:graphicFrame>
        <p:nvGraphicFramePr>
          <p:cNvPr id="4" name="Table 3">
            <a:extLst>
              <a:ext uri="{FF2B5EF4-FFF2-40B4-BE49-F238E27FC236}">
                <a16:creationId xmlns:a16="http://schemas.microsoft.com/office/drawing/2014/main" id="{A9FA0C43-C370-4DAB-999F-76FBC01CD01F}"/>
              </a:ext>
            </a:extLst>
          </p:cNvPr>
          <p:cNvGraphicFramePr>
            <a:graphicFrameLocks noGrp="1"/>
          </p:cNvGraphicFramePr>
          <p:nvPr>
            <p:extLst>
              <p:ext uri="{D42A27DB-BD31-4B8C-83A1-F6EECF244321}">
                <p14:modId xmlns:p14="http://schemas.microsoft.com/office/powerpoint/2010/main" val="3747866889"/>
              </p:ext>
            </p:extLst>
          </p:nvPr>
        </p:nvGraphicFramePr>
        <p:xfrm>
          <a:off x="3129280" y="2743204"/>
          <a:ext cx="3891281" cy="3749670"/>
        </p:xfrm>
        <a:graphic>
          <a:graphicData uri="http://schemas.openxmlformats.org/drawingml/2006/table">
            <a:tbl>
              <a:tblPr>
                <a:tableStyleId>{5C22544A-7EE6-4342-B048-85BDC9FD1C3A}</a:tableStyleId>
              </a:tblPr>
              <a:tblGrid>
                <a:gridCol w="560165">
                  <a:extLst>
                    <a:ext uri="{9D8B030D-6E8A-4147-A177-3AD203B41FA5}">
                      <a16:colId xmlns:a16="http://schemas.microsoft.com/office/drawing/2014/main" val="3815481190"/>
                    </a:ext>
                  </a:extLst>
                </a:gridCol>
                <a:gridCol w="749376">
                  <a:extLst>
                    <a:ext uri="{9D8B030D-6E8A-4147-A177-3AD203B41FA5}">
                      <a16:colId xmlns:a16="http://schemas.microsoft.com/office/drawing/2014/main" val="905016066"/>
                    </a:ext>
                  </a:extLst>
                </a:gridCol>
                <a:gridCol w="749376">
                  <a:extLst>
                    <a:ext uri="{9D8B030D-6E8A-4147-A177-3AD203B41FA5}">
                      <a16:colId xmlns:a16="http://schemas.microsoft.com/office/drawing/2014/main" val="1752937153"/>
                    </a:ext>
                  </a:extLst>
                </a:gridCol>
                <a:gridCol w="1832364">
                  <a:extLst>
                    <a:ext uri="{9D8B030D-6E8A-4147-A177-3AD203B41FA5}">
                      <a16:colId xmlns:a16="http://schemas.microsoft.com/office/drawing/2014/main" val="427641150"/>
                    </a:ext>
                  </a:extLst>
                </a:gridCol>
              </a:tblGrid>
              <a:tr h="249978">
                <a:tc gridSpan="4">
                  <a:txBody>
                    <a:bodyPr/>
                    <a:lstStyle/>
                    <a:p>
                      <a:pPr algn="ctr" fontAlgn="b"/>
                      <a:r>
                        <a:rPr lang="en-US" sz="1100" b="1" u="none" strike="noStrike" dirty="0">
                          <a:effectLst/>
                        </a:rPr>
                        <a:t>Measurable Skill Gain</a:t>
                      </a:r>
                      <a:endParaRPr lang="en-US" sz="1100" b="1" i="0" u="none" strike="noStrike" dirty="0">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10817626"/>
                  </a:ext>
                </a:extLst>
              </a:tr>
              <a:tr h="249978">
                <a:tc>
                  <a:txBody>
                    <a:bodyPr/>
                    <a:lstStyle/>
                    <a:p>
                      <a:pPr algn="ctr" fontAlgn="b"/>
                      <a:r>
                        <a:rPr lang="en-US" sz="1100" b="1" u="none" strike="noStrike">
                          <a:effectLst/>
                        </a:rPr>
                        <a:t>Level</a:t>
                      </a:r>
                      <a:endParaRPr lang="en-US" sz="1100" b="1" i="0" u="none" strike="noStrike">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1" u="none" strike="noStrike">
                          <a:effectLst/>
                        </a:rPr>
                        <a:t>FY19</a:t>
                      </a:r>
                      <a:endParaRPr lang="en-US" sz="1100" b="1" i="0" u="none" strike="noStrike">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1" u="none" strike="noStrike" dirty="0">
                          <a:effectLst/>
                        </a:rPr>
                        <a:t>2020</a:t>
                      </a:r>
                      <a:endParaRPr lang="en-US" sz="1100" b="1" i="0" u="none" strike="noStrike" dirty="0">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1" u="none" strike="noStrike" dirty="0">
                          <a:effectLst/>
                        </a:rPr>
                        <a:t>Percentage Change</a:t>
                      </a:r>
                      <a:endParaRPr lang="en-US" sz="1100" b="1" i="0" u="none" strike="noStrike" dirty="0">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9941097"/>
                  </a:ext>
                </a:extLst>
              </a:tr>
              <a:tr h="249978">
                <a:tc>
                  <a:txBody>
                    <a:bodyPr/>
                    <a:lstStyle/>
                    <a:p>
                      <a:pPr algn="r" fontAlgn="b"/>
                      <a:r>
                        <a:rPr lang="en-US" sz="1100" b="1" u="none" strike="noStrike" dirty="0">
                          <a:effectLst/>
                        </a:rPr>
                        <a:t>1</a:t>
                      </a:r>
                      <a:endParaRPr lang="en-US" sz="1100" b="1" i="0" u="none" strike="noStrike" dirty="0">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54.64%</a:t>
                      </a:r>
                      <a:endParaRPr lang="en-US" sz="1100" b="0" i="0" u="none" strike="noStrike">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rPr>
                        <a:t>52.24%</a:t>
                      </a:r>
                      <a:endParaRPr lang="en-US" sz="1100" b="0" i="0" u="none" strike="noStrike" dirty="0">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rPr>
                        <a:t>-4.39%</a:t>
                      </a:r>
                      <a:endParaRPr lang="en-US" sz="1100" b="0" i="0" u="none" strike="noStrike" dirty="0">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7610255"/>
                  </a:ext>
                </a:extLst>
              </a:tr>
              <a:tr h="249978">
                <a:tc>
                  <a:txBody>
                    <a:bodyPr/>
                    <a:lstStyle/>
                    <a:p>
                      <a:pPr algn="r" fontAlgn="b"/>
                      <a:r>
                        <a:rPr lang="en-US" sz="1100" b="1" u="none" strike="noStrike" dirty="0">
                          <a:effectLst/>
                        </a:rPr>
                        <a:t>2</a:t>
                      </a:r>
                      <a:endParaRPr lang="en-US" sz="1100" b="1" i="0" u="none" strike="noStrike" dirty="0">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rPr>
                        <a:t>55.09%</a:t>
                      </a:r>
                      <a:endParaRPr lang="en-US" sz="1100" b="0" i="0" u="none" strike="noStrike" dirty="0">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rPr>
                        <a:t>51.21%</a:t>
                      </a:r>
                      <a:endParaRPr lang="en-US" sz="1100" b="0" i="0" u="none" strike="noStrike" dirty="0">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-7.04%</a:t>
                      </a:r>
                      <a:endParaRPr lang="en-US" sz="1100" b="0" i="0" u="none" strike="noStrike">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5057923"/>
                  </a:ext>
                </a:extLst>
              </a:tr>
              <a:tr h="249978">
                <a:tc>
                  <a:txBody>
                    <a:bodyPr/>
                    <a:lstStyle/>
                    <a:p>
                      <a:pPr algn="r" fontAlgn="b"/>
                      <a:r>
                        <a:rPr lang="en-US" sz="1100" b="1" u="none" strike="noStrike" dirty="0">
                          <a:effectLst/>
                        </a:rPr>
                        <a:t>3</a:t>
                      </a:r>
                      <a:endParaRPr lang="en-US" sz="1100" b="1" i="0" u="none" strike="noStrike" dirty="0">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63.17%</a:t>
                      </a:r>
                      <a:endParaRPr lang="en-US" sz="1100" b="0" i="0" u="none" strike="noStrike">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56.70%</a:t>
                      </a:r>
                      <a:endParaRPr lang="en-US" sz="1100" b="0" i="0" u="none" strike="noStrike">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-10.24%</a:t>
                      </a:r>
                      <a:endParaRPr lang="en-US" sz="1100" b="0" i="0" u="none" strike="noStrike">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00428030"/>
                  </a:ext>
                </a:extLst>
              </a:tr>
              <a:tr h="249978">
                <a:tc>
                  <a:txBody>
                    <a:bodyPr/>
                    <a:lstStyle/>
                    <a:p>
                      <a:pPr algn="r" fontAlgn="b"/>
                      <a:r>
                        <a:rPr lang="en-US" sz="1100" b="1" u="none" strike="noStrike" dirty="0">
                          <a:effectLst/>
                        </a:rPr>
                        <a:t>4</a:t>
                      </a:r>
                      <a:endParaRPr lang="en-US" sz="1100" b="1" i="0" u="none" strike="noStrike" dirty="0">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74.51%</a:t>
                      </a:r>
                      <a:endParaRPr lang="en-US" sz="1100" b="0" i="0" u="none" strike="noStrike">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67.10%</a:t>
                      </a:r>
                      <a:endParaRPr lang="en-US" sz="1100" b="0" i="0" u="none" strike="noStrike">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-9.94%</a:t>
                      </a:r>
                      <a:endParaRPr lang="en-US" sz="1100" b="0" i="0" u="none" strike="noStrike">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2991518"/>
                  </a:ext>
                </a:extLst>
              </a:tr>
              <a:tr h="249978">
                <a:tc>
                  <a:txBody>
                    <a:bodyPr/>
                    <a:lstStyle/>
                    <a:p>
                      <a:pPr algn="r" fontAlgn="b"/>
                      <a:r>
                        <a:rPr lang="en-US" sz="1100" b="1" u="none" strike="noStrike" dirty="0">
                          <a:effectLst/>
                        </a:rPr>
                        <a:t>5</a:t>
                      </a:r>
                      <a:endParaRPr lang="en-US" sz="1100" b="1" i="0" u="none" strike="noStrike" dirty="0">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87.23%</a:t>
                      </a:r>
                      <a:endParaRPr lang="en-US" sz="1100" b="0" i="0" u="none" strike="noStrike">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54.22%</a:t>
                      </a:r>
                      <a:endParaRPr lang="en-US" sz="1100" b="0" i="0" u="none" strike="noStrike">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-37.84%</a:t>
                      </a:r>
                      <a:endParaRPr lang="en-US" sz="1100" b="0" i="0" u="none" strike="noStrike">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4429364"/>
                  </a:ext>
                </a:extLst>
              </a:tr>
              <a:tr h="249978">
                <a:tc>
                  <a:txBody>
                    <a:bodyPr/>
                    <a:lstStyle/>
                    <a:p>
                      <a:pPr algn="r" fontAlgn="b"/>
                      <a:r>
                        <a:rPr lang="en-US" sz="1100" b="1" u="none" strike="noStrike" dirty="0">
                          <a:effectLst/>
                        </a:rPr>
                        <a:t>6</a:t>
                      </a:r>
                      <a:endParaRPr lang="en-US" sz="1100" b="1" i="0" u="none" strike="noStrike" dirty="0">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50%</a:t>
                      </a:r>
                      <a:endParaRPr lang="en-US" sz="1100" b="0" i="0" u="none" strike="noStrike">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28.57%</a:t>
                      </a:r>
                      <a:endParaRPr lang="en-US" sz="1100" b="0" i="0" u="none" strike="noStrike">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-42.86%</a:t>
                      </a:r>
                      <a:endParaRPr lang="en-US" sz="1100" b="0" i="0" u="none" strike="noStrike">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2427117"/>
                  </a:ext>
                </a:extLst>
              </a:tr>
              <a:tr h="249978">
                <a:tc>
                  <a:txBody>
                    <a:bodyPr/>
                    <a:lstStyle/>
                    <a:p>
                      <a:pPr algn="r" fontAlgn="b"/>
                      <a:r>
                        <a:rPr lang="en-US" sz="1100" b="1" u="none" strike="noStrike" dirty="0">
                          <a:effectLst/>
                        </a:rPr>
                        <a:t>7</a:t>
                      </a:r>
                      <a:endParaRPr lang="en-US" sz="1100" b="1" i="0" u="none" strike="noStrike" dirty="0">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64.69%</a:t>
                      </a:r>
                      <a:endParaRPr lang="en-US" sz="1100" b="0" i="0" u="none" strike="noStrike">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56.94%</a:t>
                      </a:r>
                      <a:endParaRPr lang="en-US" sz="1100" b="0" i="0" u="none" strike="noStrike">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-11.98%</a:t>
                      </a:r>
                      <a:endParaRPr lang="en-US" sz="1100" b="0" i="0" u="none" strike="noStrike">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19094183"/>
                  </a:ext>
                </a:extLst>
              </a:tr>
              <a:tr h="249978">
                <a:tc>
                  <a:txBody>
                    <a:bodyPr/>
                    <a:lstStyle/>
                    <a:p>
                      <a:pPr algn="r" fontAlgn="b"/>
                      <a:r>
                        <a:rPr lang="en-US" sz="1100" b="1" u="none" strike="noStrike" dirty="0">
                          <a:effectLst/>
                        </a:rPr>
                        <a:t>8</a:t>
                      </a:r>
                      <a:endParaRPr lang="en-US" sz="1100" b="1" i="0" u="none" strike="noStrike" dirty="0">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72.60%</a:t>
                      </a:r>
                      <a:endParaRPr lang="en-US" sz="1100" b="0" i="0" u="none" strike="noStrike">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69.26%</a:t>
                      </a:r>
                      <a:endParaRPr lang="en-US" sz="1100" b="0" i="0" u="none" strike="noStrike">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-4.60%</a:t>
                      </a:r>
                      <a:endParaRPr lang="en-US" sz="1100" b="0" i="0" u="none" strike="noStrike">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6041020"/>
                  </a:ext>
                </a:extLst>
              </a:tr>
              <a:tr h="249978">
                <a:tc>
                  <a:txBody>
                    <a:bodyPr/>
                    <a:lstStyle/>
                    <a:p>
                      <a:pPr algn="r" fontAlgn="b"/>
                      <a:r>
                        <a:rPr lang="en-US" sz="1100" b="1" u="none" strike="noStrike" dirty="0">
                          <a:effectLst/>
                        </a:rPr>
                        <a:t>9</a:t>
                      </a:r>
                      <a:endParaRPr lang="en-US" sz="1100" b="1" i="0" u="none" strike="noStrike" dirty="0">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76.24%</a:t>
                      </a:r>
                      <a:endParaRPr lang="en-US" sz="1100" b="0" i="0" u="none" strike="noStrike">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63.40%</a:t>
                      </a:r>
                      <a:endParaRPr lang="en-US" sz="1100" b="0" i="0" u="none" strike="noStrike">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-16.84%</a:t>
                      </a:r>
                      <a:endParaRPr lang="en-US" sz="1100" b="0" i="0" u="none" strike="noStrike">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9092368"/>
                  </a:ext>
                </a:extLst>
              </a:tr>
              <a:tr h="249978">
                <a:tc>
                  <a:txBody>
                    <a:bodyPr/>
                    <a:lstStyle/>
                    <a:p>
                      <a:pPr algn="r" fontAlgn="b"/>
                      <a:r>
                        <a:rPr lang="en-US" sz="1100" b="1" u="none" strike="noStrike" dirty="0">
                          <a:effectLst/>
                        </a:rPr>
                        <a:t>10</a:t>
                      </a:r>
                      <a:endParaRPr lang="en-US" sz="1100" b="1" i="0" u="none" strike="noStrike" dirty="0">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71.27%</a:t>
                      </a:r>
                      <a:endParaRPr lang="en-US" sz="1100" b="0" i="0" u="none" strike="noStrike">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61.52%</a:t>
                      </a:r>
                      <a:endParaRPr lang="en-US" sz="1100" b="0" i="0" u="none" strike="noStrike">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-13.68%</a:t>
                      </a:r>
                      <a:endParaRPr lang="en-US" sz="1100" b="0" i="0" u="none" strike="noStrike">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820325"/>
                  </a:ext>
                </a:extLst>
              </a:tr>
              <a:tr h="249978">
                <a:tc>
                  <a:txBody>
                    <a:bodyPr/>
                    <a:lstStyle/>
                    <a:p>
                      <a:pPr algn="r" fontAlgn="b"/>
                      <a:r>
                        <a:rPr lang="en-US" sz="1100" b="1" u="none" strike="noStrike" dirty="0">
                          <a:effectLst/>
                        </a:rPr>
                        <a:t>11</a:t>
                      </a:r>
                      <a:endParaRPr lang="en-US" sz="1100" b="1" i="0" u="none" strike="noStrike" dirty="0">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54.39%</a:t>
                      </a:r>
                      <a:endParaRPr lang="en-US" sz="1100" b="0" i="0" u="none" strike="noStrike">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45.25%</a:t>
                      </a:r>
                      <a:endParaRPr lang="en-US" sz="1100" b="0" i="0" u="none" strike="noStrike">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-16.80%</a:t>
                      </a:r>
                      <a:endParaRPr lang="en-US" sz="1100" b="0" i="0" u="none" strike="noStrike">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82951498"/>
                  </a:ext>
                </a:extLst>
              </a:tr>
              <a:tr h="249978">
                <a:tc>
                  <a:txBody>
                    <a:bodyPr/>
                    <a:lstStyle/>
                    <a:p>
                      <a:pPr algn="r" fontAlgn="b"/>
                      <a:r>
                        <a:rPr lang="en-US" sz="1100" b="1" u="none" strike="noStrike" dirty="0">
                          <a:effectLst/>
                        </a:rPr>
                        <a:t>12</a:t>
                      </a:r>
                      <a:endParaRPr lang="en-US" sz="1100" b="1" i="0" u="none" strike="noStrike" dirty="0">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20.83%</a:t>
                      </a:r>
                      <a:endParaRPr lang="en-US" sz="1100" b="0" i="0" u="none" strike="noStrike">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0%</a:t>
                      </a:r>
                      <a:endParaRPr lang="en-US" sz="1100" b="0" i="0" u="none" strike="noStrike">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-100.00%</a:t>
                      </a:r>
                      <a:endParaRPr lang="en-US" sz="1100" b="0" i="0" u="none" strike="noStrike">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8483189"/>
                  </a:ext>
                </a:extLst>
              </a:tr>
              <a:tr h="249978">
                <a:tc>
                  <a:txBody>
                    <a:bodyPr/>
                    <a:lstStyle/>
                    <a:p>
                      <a:pPr algn="r" fontAlgn="b"/>
                      <a:r>
                        <a:rPr lang="en-US" sz="1100" b="1" u="none" strike="noStrike" dirty="0">
                          <a:effectLst/>
                        </a:rPr>
                        <a:t>Total</a:t>
                      </a:r>
                      <a:endParaRPr lang="en-US" sz="1100" b="1" i="0" u="none" strike="noStrike" dirty="0">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64.42%</a:t>
                      </a:r>
                      <a:endParaRPr lang="en-US" sz="1100" b="0" i="0" u="none" strike="noStrike">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57.79%</a:t>
                      </a:r>
                      <a:endParaRPr lang="en-US" sz="1100" b="0" i="0" u="none" strike="noStrike">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rPr>
                        <a:t>-10.29%</a:t>
                      </a:r>
                      <a:endParaRPr lang="en-US" sz="1100" b="0" i="0" u="none" strike="noStrike" dirty="0">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2205833"/>
                  </a:ext>
                </a:extLst>
              </a:tr>
            </a:tbl>
          </a:graphicData>
        </a:graphic>
      </p:graphicFrame>
      <p:graphicFrame>
        <p:nvGraphicFramePr>
          <p:cNvPr id="5" name="Table 4">
            <a:extLst>
              <a:ext uri="{FF2B5EF4-FFF2-40B4-BE49-F238E27FC236}">
                <a16:creationId xmlns:a16="http://schemas.microsoft.com/office/drawing/2014/main" id="{CFDE25B3-401E-4DAB-BFE5-883CC7F59699}"/>
              </a:ext>
            </a:extLst>
          </p:cNvPr>
          <p:cNvGraphicFramePr>
            <a:graphicFrameLocks noGrp="1"/>
          </p:cNvGraphicFramePr>
          <p:nvPr>
            <p:extLst>
              <p:ext uri="{D42A27DB-BD31-4B8C-83A1-F6EECF244321}">
                <p14:modId xmlns:p14="http://schemas.microsoft.com/office/powerpoint/2010/main" val="2414866107"/>
              </p:ext>
            </p:extLst>
          </p:nvPr>
        </p:nvGraphicFramePr>
        <p:xfrm>
          <a:off x="3129280" y="1548449"/>
          <a:ext cx="3891281" cy="920432"/>
        </p:xfrm>
        <a:graphic>
          <a:graphicData uri="http://schemas.openxmlformats.org/drawingml/2006/table">
            <a:tbl>
              <a:tblPr>
                <a:tableStyleId>{5C22544A-7EE6-4342-B048-85BDC9FD1C3A}</a:tableStyleId>
              </a:tblPr>
              <a:tblGrid>
                <a:gridCol w="877307">
                  <a:extLst>
                    <a:ext uri="{9D8B030D-6E8A-4147-A177-3AD203B41FA5}">
                      <a16:colId xmlns:a16="http://schemas.microsoft.com/office/drawing/2014/main" val="1051092905"/>
                    </a:ext>
                  </a:extLst>
                </a:gridCol>
                <a:gridCol w="877307">
                  <a:extLst>
                    <a:ext uri="{9D8B030D-6E8A-4147-A177-3AD203B41FA5}">
                      <a16:colId xmlns:a16="http://schemas.microsoft.com/office/drawing/2014/main" val="4009918338"/>
                    </a:ext>
                  </a:extLst>
                </a:gridCol>
                <a:gridCol w="2136667">
                  <a:extLst>
                    <a:ext uri="{9D8B030D-6E8A-4147-A177-3AD203B41FA5}">
                      <a16:colId xmlns:a16="http://schemas.microsoft.com/office/drawing/2014/main" val="3450826646"/>
                    </a:ext>
                  </a:extLst>
                </a:gridCol>
              </a:tblGrid>
              <a:tr h="219930">
                <a:tc gridSpan="3">
                  <a:txBody>
                    <a:bodyPr/>
                    <a:lstStyle/>
                    <a:p>
                      <a:pPr algn="ctr" fontAlgn="b"/>
                      <a:r>
                        <a:rPr lang="en-US" sz="1100" b="1" u="none" strike="noStrike">
                          <a:effectLst/>
                        </a:rPr>
                        <a:t>Enrollment</a:t>
                      </a:r>
                      <a:endParaRPr lang="en-US" sz="1100" b="1" i="0" u="none" strike="noStrike">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28244432"/>
                  </a:ext>
                </a:extLst>
              </a:tr>
              <a:tr h="350251">
                <a:tc>
                  <a:txBody>
                    <a:bodyPr/>
                    <a:lstStyle/>
                    <a:p>
                      <a:pPr algn="ctr" fontAlgn="b"/>
                      <a:r>
                        <a:rPr lang="en-US" sz="1100" b="1" u="none" strike="noStrike">
                          <a:effectLst/>
                        </a:rPr>
                        <a:t>FY 2019</a:t>
                      </a:r>
                      <a:endParaRPr lang="en-US" sz="1100" b="1" i="0" u="none" strike="noStrike">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1" u="none" strike="noStrike">
                          <a:effectLst/>
                        </a:rPr>
                        <a:t>FY 2020</a:t>
                      </a:r>
                      <a:endParaRPr lang="en-US" sz="1100" b="1" i="0" u="none" strike="noStrike">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1" u="none" strike="noStrike" dirty="0">
                          <a:effectLst/>
                        </a:rPr>
                        <a:t>Percentage Change</a:t>
                      </a:r>
                      <a:endParaRPr lang="en-US" sz="1100" b="1" i="0" u="none" strike="noStrike" dirty="0">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6991201"/>
                  </a:ext>
                </a:extLst>
              </a:tr>
              <a:tr h="350251">
                <a:tc>
                  <a:txBody>
                    <a:bodyPr/>
                    <a:lstStyle/>
                    <a:p>
                      <a:pPr algn="ctr" fontAlgn="b"/>
                      <a:r>
                        <a:rPr lang="en-US" sz="1100" u="none" strike="noStrike">
                          <a:effectLst/>
                        </a:rPr>
                        <a:t>6,611</a:t>
                      </a:r>
                      <a:endParaRPr lang="en-US" sz="1100" b="0" i="0" u="none" strike="noStrike">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6,182</a:t>
                      </a:r>
                      <a:endParaRPr lang="en-US" sz="1100" b="0" i="0" u="none" strike="noStrike">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rPr>
                        <a:t>-6.49%</a:t>
                      </a:r>
                      <a:endParaRPr lang="en-US" sz="1100" b="0" i="0" u="none" strike="noStrike" dirty="0">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5025784"/>
                  </a:ext>
                </a:extLst>
              </a:tr>
            </a:tbl>
          </a:graphicData>
        </a:graphic>
      </p:graphicFrame>
    </p:spTree>
    <p:extLst>
      <p:ext uri="{BB962C8B-B14F-4D97-AF65-F5344CB8AC3E}">
        <p14:creationId xmlns:p14="http://schemas.microsoft.com/office/powerpoint/2010/main" val="25525740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C9A47-56AA-47C0-B5B3-0FAB9E7F05E9}"/>
              </a:ext>
            </a:extLst>
          </p:cNvPr>
          <p:cNvSpPr>
            <a:spLocks noGrp="1"/>
          </p:cNvSpPr>
          <p:nvPr>
            <p:ph type="title"/>
          </p:nvPr>
        </p:nvSpPr>
        <p:spPr/>
        <p:txBody>
          <a:bodyPr/>
          <a:lstStyle/>
          <a:p>
            <a:r>
              <a:rPr lang="en-US" dirty="0"/>
              <a:t>Budget &amp; Budget Forms</a:t>
            </a:r>
          </a:p>
        </p:txBody>
      </p:sp>
      <p:sp>
        <p:nvSpPr>
          <p:cNvPr id="3" name="Content Placeholder 2">
            <a:extLst>
              <a:ext uri="{FF2B5EF4-FFF2-40B4-BE49-F238E27FC236}">
                <a16:creationId xmlns:a16="http://schemas.microsoft.com/office/drawing/2014/main" id="{BA5E67ED-35C5-4FCE-A91A-01230FB615F1}"/>
              </a:ext>
            </a:extLst>
          </p:cNvPr>
          <p:cNvSpPr>
            <a:spLocks noGrp="1"/>
          </p:cNvSpPr>
          <p:nvPr>
            <p:ph idx="1"/>
          </p:nvPr>
        </p:nvSpPr>
        <p:spPr/>
        <p:txBody>
          <a:bodyPr/>
          <a:lstStyle/>
          <a:p>
            <a:pPr marL="0" indent="0">
              <a:buNone/>
            </a:pPr>
            <a:r>
              <a:rPr lang="en-US" dirty="0"/>
              <a:t>FY21 Budget form</a:t>
            </a:r>
          </a:p>
          <a:p>
            <a:pPr lvl="1"/>
            <a:r>
              <a:rPr lang="en-US" dirty="0">
                <a:solidFill>
                  <a:schemeClr val="accent1"/>
                </a:solidFill>
                <a:hlinkClick r:id="rId2">
                  <a:extLst>
                    <a:ext uri="{A12FA001-AC4F-418D-AE19-62706E023703}">
                      <ahyp:hlinkClr xmlns:ahyp="http://schemas.microsoft.com/office/drawing/2018/hyperlinkcolor" val="tx"/>
                    </a:ext>
                  </a:extLst>
                </a:hlinkClick>
              </a:rPr>
              <a:t>https://kansasregents.org/academic_affairs/adult-education/adult_education_resources</a:t>
            </a:r>
            <a:endParaRPr lang="en-US" dirty="0">
              <a:solidFill>
                <a:schemeClr val="accent1"/>
              </a:solidFill>
            </a:endParaRPr>
          </a:p>
          <a:p>
            <a:r>
              <a:rPr lang="en-US" dirty="0"/>
              <a:t>Lines 400, 500, 600, and 700</a:t>
            </a:r>
          </a:p>
          <a:p>
            <a:r>
              <a:rPr lang="en-US" dirty="0"/>
              <a:t>Modifications and Final Budgets</a:t>
            </a:r>
          </a:p>
          <a:p>
            <a:r>
              <a:rPr lang="en-US" dirty="0"/>
              <a:t>Budget Signatures</a:t>
            </a:r>
          </a:p>
        </p:txBody>
      </p:sp>
    </p:spTree>
    <p:extLst>
      <p:ext uri="{BB962C8B-B14F-4D97-AF65-F5344CB8AC3E}">
        <p14:creationId xmlns:p14="http://schemas.microsoft.com/office/powerpoint/2010/main" val="3156005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CEBC2-ACC9-4763-A616-42C5B9E8295F}"/>
              </a:ext>
            </a:extLst>
          </p:cNvPr>
          <p:cNvSpPr>
            <a:spLocks noGrp="1"/>
          </p:cNvSpPr>
          <p:nvPr>
            <p:ph type="title"/>
          </p:nvPr>
        </p:nvSpPr>
        <p:spPr>
          <a:xfrm>
            <a:off x="1750142" y="365126"/>
            <a:ext cx="7010400" cy="6111874"/>
          </a:xfrm>
        </p:spPr>
        <p:txBody>
          <a:bodyPr/>
          <a:lstStyle/>
          <a:p>
            <a:pPr algn="ctr"/>
            <a:r>
              <a:rPr lang="en-US" dirty="0"/>
              <a:t>Trivia Question #5</a:t>
            </a:r>
          </a:p>
        </p:txBody>
      </p:sp>
    </p:spTree>
    <p:extLst>
      <p:ext uri="{BB962C8B-B14F-4D97-AF65-F5344CB8AC3E}">
        <p14:creationId xmlns:p14="http://schemas.microsoft.com/office/powerpoint/2010/main" val="24434827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4055E-9EFC-4124-97EC-1C05E2EA3A5C}"/>
              </a:ext>
            </a:extLst>
          </p:cNvPr>
          <p:cNvSpPr>
            <a:spLocks noGrp="1"/>
          </p:cNvSpPr>
          <p:nvPr>
            <p:ph type="ctrTitle"/>
          </p:nvPr>
        </p:nvSpPr>
        <p:spPr/>
        <p:txBody>
          <a:bodyPr>
            <a:normAutofit/>
          </a:bodyPr>
          <a:lstStyle/>
          <a:p>
            <a:r>
              <a:rPr lang="en-US" sz="4400" dirty="0"/>
              <a:t>Summer Adult </a:t>
            </a:r>
            <a:r>
              <a:rPr lang="en-US" sz="4400"/>
              <a:t>Education Directors </a:t>
            </a:r>
            <a:r>
              <a:rPr lang="en-US" sz="4400" dirty="0"/>
              <a:t>Meeting</a:t>
            </a:r>
          </a:p>
        </p:txBody>
      </p:sp>
      <p:sp>
        <p:nvSpPr>
          <p:cNvPr id="3" name="Subtitle 2">
            <a:extLst>
              <a:ext uri="{FF2B5EF4-FFF2-40B4-BE49-F238E27FC236}">
                <a16:creationId xmlns:a16="http://schemas.microsoft.com/office/drawing/2014/main" id="{ADDDCDD1-0ED4-4D64-817D-3AD03A0C99D2}"/>
              </a:ext>
            </a:extLst>
          </p:cNvPr>
          <p:cNvSpPr>
            <a:spLocks noGrp="1"/>
          </p:cNvSpPr>
          <p:nvPr>
            <p:ph type="subTitle" idx="1"/>
          </p:nvPr>
        </p:nvSpPr>
        <p:spPr>
          <a:xfrm>
            <a:off x="1801761" y="4294449"/>
            <a:ext cx="6858000" cy="1482213"/>
          </a:xfrm>
        </p:spPr>
        <p:txBody>
          <a:bodyPr/>
          <a:lstStyle/>
          <a:p>
            <a:r>
              <a:rPr lang="en-US" dirty="0"/>
              <a:t>July 28, 2020</a:t>
            </a:r>
          </a:p>
        </p:txBody>
      </p:sp>
    </p:spTree>
    <p:extLst>
      <p:ext uri="{BB962C8B-B14F-4D97-AF65-F5344CB8AC3E}">
        <p14:creationId xmlns:p14="http://schemas.microsoft.com/office/powerpoint/2010/main" val="19250490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86616-17A6-4662-B2B8-BEE7AD3904BD}"/>
              </a:ext>
            </a:extLst>
          </p:cNvPr>
          <p:cNvSpPr>
            <a:spLocks noGrp="1"/>
          </p:cNvSpPr>
          <p:nvPr>
            <p:ph type="title"/>
          </p:nvPr>
        </p:nvSpPr>
        <p:spPr/>
        <p:txBody>
          <a:bodyPr/>
          <a:lstStyle/>
          <a:p>
            <a:r>
              <a:rPr lang="en-US" dirty="0"/>
              <a:t>Reflections from Day 1</a:t>
            </a:r>
          </a:p>
        </p:txBody>
      </p:sp>
      <p:sp>
        <p:nvSpPr>
          <p:cNvPr id="3" name="Content Placeholder 2">
            <a:extLst>
              <a:ext uri="{FF2B5EF4-FFF2-40B4-BE49-F238E27FC236}">
                <a16:creationId xmlns:a16="http://schemas.microsoft.com/office/drawing/2014/main" id="{AD0E11A1-69CA-421F-B20E-0054A7B85FB9}"/>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4244135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CEBC2-ACC9-4763-A616-42C5B9E8295F}"/>
              </a:ext>
            </a:extLst>
          </p:cNvPr>
          <p:cNvSpPr>
            <a:spLocks noGrp="1"/>
          </p:cNvSpPr>
          <p:nvPr>
            <p:ph type="title"/>
          </p:nvPr>
        </p:nvSpPr>
        <p:spPr>
          <a:xfrm>
            <a:off x="1750142" y="365126"/>
            <a:ext cx="7010400" cy="6111874"/>
          </a:xfrm>
        </p:spPr>
        <p:txBody>
          <a:bodyPr/>
          <a:lstStyle/>
          <a:p>
            <a:pPr algn="ctr"/>
            <a:r>
              <a:rPr lang="en-US" dirty="0"/>
              <a:t>Trivia Question #6</a:t>
            </a:r>
          </a:p>
        </p:txBody>
      </p:sp>
    </p:spTree>
    <p:extLst>
      <p:ext uri="{BB962C8B-B14F-4D97-AF65-F5344CB8AC3E}">
        <p14:creationId xmlns:p14="http://schemas.microsoft.com/office/powerpoint/2010/main" val="40471907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7357F-650A-4C77-B0D1-EE8399812AF6}"/>
              </a:ext>
            </a:extLst>
          </p:cNvPr>
          <p:cNvSpPr>
            <a:spLocks noGrp="1"/>
          </p:cNvSpPr>
          <p:nvPr>
            <p:ph type="title"/>
          </p:nvPr>
        </p:nvSpPr>
        <p:spPr/>
        <p:txBody>
          <a:bodyPr/>
          <a:lstStyle/>
          <a:p>
            <a:r>
              <a:rPr lang="en-US" dirty="0"/>
              <a:t>Corrections Education</a:t>
            </a:r>
          </a:p>
        </p:txBody>
      </p:sp>
      <p:sp>
        <p:nvSpPr>
          <p:cNvPr id="3" name="Content Placeholder 2">
            <a:extLst>
              <a:ext uri="{FF2B5EF4-FFF2-40B4-BE49-F238E27FC236}">
                <a16:creationId xmlns:a16="http://schemas.microsoft.com/office/drawing/2014/main" id="{407289E1-1BD6-4881-A7BC-6F9AE0FA2B3B}"/>
              </a:ext>
            </a:extLst>
          </p:cNvPr>
          <p:cNvSpPr>
            <a:spLocks noGrp="1"/>
          </p:cNvSpPr>
          <p:nvPr>
            <p:ph idx="1"/>
          </p:nvPr>
        </p:nvSpPr>
        <p:spPr/>
        <p:txBody>
          <a:bodyPr/>
          <a:lstStyle/>
          <a:p>
            <a:r>
              <a:rPr lang="en-US" dirty="0"/>
              <a:t>Section 225 funding</a:t>
            </a:r>
          </a:p>
          <a:p>
            <a:endParaRPr lang="en-US" dirty="0"/>
          </a:p>
          <a:p>
            <a:r>
              <a:rPr lang="en-US" dirty="0"/>
              <a:t>AO-K in Corrections</a:t>
            </a:r>
          </a:p>
          <a:p>
            <a:pPr marL="0" indent="0">
              <a:buNone/>
            </a:pPr>
            <a:endParaRPr lang="en-US" dirty="0"/>
          </a:p>
          <a:p>
            <a:r>
              <a:rPr lang="en-US" dirty="0"/>
              <a:t>Kansas Consortium for Correctional Higher Education (KCCHE)</a:t>
            </a:r>
          </a:p>
          <a:p>
            <a:endParaRPr lang="en-US" dirty="0"/>
          </a:p>
          <a:p>
            <a:pPr marL="0" indent="0">
              <a:buNone/>
            </a:pPr>
            <a:endParaRPr lang="en-US" dirty="0"/>
          </a:p>
        </p:txBody>
      </p:sp>
    </p:spTree>
    <p:extLst>
      <p:ext uri="{BB962C8B-B14F-4D97-AF65-F5344CB8AC3E}">
        <p14:creationId xmlns:p14="http://schemas.microsoft.com/office/powerpoint/2010/main" val="236113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CEBC2-ACC9-4763-A616-42C5B9E8295F}"/>
              </a:ext>
            </a:extLst>
          </p:cNvPr>
          <p:cNvSpPr>
            <a:spLocks noGrp="1"/>
          </p:cNvSpPr>
          <p:nvPr>
            <p:ph type="title"/>
          </p:nvPr>
        </p:nvSpPr>
        <p:spPr>
          <a:xfrm>
            <a:off x="1750142" y="365126"/>
            <a:ext cx="7010400" cy="6111874"/>
          </a:xfrm>
        </p:spPr>
        <p:txBody>
          <a:bodyPr/>
          <a:lstStyle/>
          <a:p>
            <a:pPr algn="ctr"/>
            <a:r>
              <a:rPr lang="en-US" dirty="0"/>
              <a:t>Trivia Question #1</a:t>
            </a:r>
          </a:p>
        </p:txBody>
      </p:sp>
    </p:spTree>
    <p:extLst>
      <p:ext uri="{BB962C8B-B14F-4D97-AF65-F5344CB8AC3E}">
        <p14:creationId xmlns:p14="http://schemas.microsoft.com/office/powerpoint/2010/main" val="17472029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BB7A4-2EB8-4028-A616-E087B6180587}"/>
              </a:ext>
            </a:extLst>
          </p:cNvPr>
          <p:cNvSpPr>
            <a:spLocks noGrp="1"/>
          </p:cNvSpPr>
          <p:nvPr>
            <p:ph type="title"/>
          </p:nvPr>
        </p:nvSpPr>
        <p:spPr/>
        <p:txBody>
          <a:bodyPr/>
          <a:lstStyle/>
          <a:p>
            <a:r>
              <a:rPr lang="en-US" dirty="0"/>
              <a:t>TABE 	</a:t>
            </a:r>
          </a:p>
        </p:txBody>
      </p:sp>
      <p:sp>
        <p:nvSpPr>
          <p:cNvPr id="3" name="Content Placeholder 2">
            <a:extLst>
              <a:ext uri="{FF2B5EF4-FFF2-40B4-BE49-F238E27FC236}">
                <a16:creationId xmlns:a16="http://schemas.microsoft.com/office/drawing/2014/main" id="{2D7D9F56-1A1D-41F0-A335-FB45EC95D5FF}"/>
              </a:ext>
            </a:extLst>
          </p:cNvPr>
          <p:cNvSpPr>
            <a:spLocks noGrp="1"/>
          </p:cNvSpPr>
          <p:nvPr>
            <p:ph idx="1"/>
          </p:nvPr>
        </p:nvSpPr>
        <p:spPr/>
        <p:txBody>
          <a:bodyPr/>
          <a:lstStyle/>
          <a:p>
            <a:r>
              <a:rPr lang="en-US" dirty="0"/>
              <a:t>Remote Proctoring </a:t>
            </a:r>
          </a:p>
          <a:p>
            <a:pPr marL="0" indent="0">
              <a:buNone/>
            </a:pPr>
            <a:endParaRPr lang="en-US" dirty="0"/>
          </a:p>
          <a:p>
            <a:r>
              <a:rPr lang="en-US" dirty="0"/>
              <a:t>Pre/Post Testing</a:t>
            </a:r>
          </a:p>
          <a:p>
            <a:pPr marL="0" indent="0">
              <a:buNone/>
            </a:pPr>
            <a:endParaRPr lang="en-US" dirty="0"/>
          </a:p>
          <a:p>
            <a:r>
              <a:rPr lang="en-US" dirty="0"/>
              <a:t>Assessment Policy Changes</a:t>
            </a:r>
          </a:p>
        </p:txBody>
      </p:sp>
    </p:spTree>
    <p:extLst>
      <p:ext uri="{BB962C8B-B14F-4D97-AF65-F5344CB8AC3E}">
        <p14:creationId xmlns:p14="http://schemas.microsoft.com/office/powerpoint/2010/main" val="2256296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CEBC2-ACC9-4763-A616-42C5B9E8295F}"/>
              </a:ext>
            </a:extLst>
          </p:cNvPr>
          <p:cNvSpPr>
            <a:spLocks noGrp="1"/>
          </p:cNvSpPr>
          <p:nvPr>
            <p:ph type="title"/>
          </p:nvPr>
        </p:nvSpPr>
        <p:spPr>
          <a:xfrm>
            <a:off x="1750142" y="365126"/>
            <a:ext cx="7010400" cy="6111874"/>
          </a:xfrm>
        </p:spPr>
        <p:txBody>
          <a:bodyPr/>
          <a:lstStyle/>
          <a:p>
            <a:pPr algn="ctr"/>
            <a:r>
              <a:rPr lang="en-US" dirty="0"/>
              <a:t>Trivia Question #7</a:t>
            </a:r>
          </a:p>
        </p:txBody>
      </p:sp>
    </p:spTree>
    <p:extLst>
      <p:ext uri="{BB962C8B-B14F-4D97-AF65-F5344CB8AC3E}">
        <p14:creationId xmlns:p14="http://schemas.microsoft.com/office/powerpoint/2010/main" val="2374642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11496-F67C-44D3-9591-27AA2DE241FA}"/>
              </a:ext>
            </a:extLst>
          </p:cNvPr>
          <p:cNvSpPr>
            <a:spLocks noGrp="1"/>
          </p:cNvSpPr>
          <p:nvPr>
            <p:ph type="title"/>
          </p:nvPr>
        </p:nvSpPr>
        <p:spPr/>
        <p:txBody>
          <a:bodyPr/>
          <a:lstStyle/>
          <a:p>
            <a:r>
              <a:rPr lang="en-US" dirty="0"/>
              <a:t>Performance Negotiations</a:t>
            </a:r>
          </a:p>
        </p:txBody>
      </p:sp>
      <p:sp>
        <p:nvSpPr>
          <p:cNvPr id="3" name="Content Placeholder 2">
            <a:extLst>
              <a:ext uri="{FF2B5EF4-FFF2-40B4-BE49-F238E27FC236}">
                <a16:creationId xmlns:a16="http://schemas.microsoft.com/office/drawing/2014/main" id="{11FE151D-6B9D-4235-9E84-8D29AFB38BEE}"/>
              </a:ext>
            </a:extLst>
          </p:cNvPr>
          <p:cNvSpPr>
            <a:spLocks noGrp="1"/>
          </p:cNvSpPr>
          <p:nvPr>
            <p:ph idx="1"/>
          </p:nvPr>
        </p:nvSpPr>
        <p:spPr/>
        <p:txBody>
          <a:bodyPr>
            <a:normAutofit lnSpcReduction="10000"/>
          </a:bodyPr>
          <a:lstStyle/>
          <a:p>
            <a:r>
              <a:rPr lang="en-US" dirty="0"/>
              <a:t>Negotiation documents will be sent out during the first week of August.</a:t>
            </a:r>
          </a:p>
          <a:p>
            <a:r>
              <a:rPr lang="en-US" dirty="0"/>
              <a:t>Negotiations will include:</a:t>
            </a:r>
          </a:p>
          <a:p>
            <a:pPr lvl="1"/>
            <a:r>
              <a:rPr lang="en-US" dirty="0"/>
              <a:t>Measurable Skill Gain</a:t>
            </a:r>
          </a:p>
          <a:p>
            <a:pPr lvl="1"/>
            <a:r>
              <a:rPr lang="en-US" dirty="0"/>
              <a:t>GED Pass Rate</a:t>
            </a:r>
          </a:p>
          <a:p>
            <a:pPr lvl="1"/>
            <a:r>
              <a:rPr lang="en-US" dirty="0"/>
              <a:t>Employment Rate 2</a:t>
            </a:r>
            <a:r>
              <a:rPr lang="en-US" baseline="30000" dirty="0"/>
              <a:t>nd</a:t>
            </a:r>
            <a:r>
              <a:rPr lang="en-US" dirty="0"/>
              <a:t> Quarter </a:t>
            </a:r>
          </a:p>
          <a:p>
            <a:pPr lvl="1"/>
            <a:r>
              <a:rPr lang="en-US" dirty="0"/>
              <a:t>Employment Rate 4</a:t>
            </a:r>
            <a:r>
              <a:rPr lang="en-US" baseline="30000" dirty="0"/>
              <a:t>th</a:t>
            </a:r>
            <a:r>
              <a:rPr lang="en-US" dirty="0"/>
              <a:t> Quarter</a:t>
            </a:r>
          </a:p>
          <a:p>
            <a:pPr lvl="1"/>
            <a:r>
              <a:rPr lang="en-US" dirty="0"/>
              <a:t>Median Earnings 2</a:t>
            </a:r>
            <a:r>
              <a:rPr lang="en-US" baseline="30000" dirty="0"/>
              <a:t>nd</a:t>
            </a:r>
            <a:r>
              <a:rPr lang="en-US" dirty="0"/>
              <a:t> Quarter</a:t>
            </a:r>
          </a:p>
          <a:p>
            <a:pPr lvl="1"/>
            <a:r>
              <a:rPr lang="en-US" dirty="0"/>
              <a:t>GED and Entry into PSE</a:t>
            </a:r>
          </a:p>
          <a:p>
            <a:pPr lvl="1"/>
            <a:r>
              <a:rPr lang="en-US" dirty="0"/>
              <a:t>GED and Employment</a:t>
            </a:r>
          </a:p>
          <a:p>
            <a:pPr lvl="1"/>
            <a:r>
              <a:rPr lang="en-US" dirty="0"/>
              <a:t>Earned a PSE Credential</a:t>
            </a:r>
          </a:p>
        </p:txBody>
      </p:sp>
    </p:spTree>
    <p:extLst>
      <p:ext uri="{BB962C8B-B14F-4D97-AF65-F5344CB8AC3E}">
        <p14:creationId xmlns:p14="http://schemas.microsoft.com/office/powerpoint/2010/main" val="42936488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51CB4-11AE-476A-80A3-C84AB709D702}"/>
              </a:ext>
            </a:extLst>
          </p:cNvPr>
          <p:cNvSpPr>
            <a:spLocks noGrp="1"/>
          </p:cNvSpPr>
          <p:nvPr>
            <p:ph type="title"/>
          </p:nvPr>
        </p:nvSpPr>
        <p:spPr/>
        <p:txBody>
          <a:bodyPr>
            <a:normAutofit/>
          </a:bodyPr>
          <a:lstStyle/>
          <a:p>
            <a:r>
              <a:rPr lang="en-US" sz="4200" dirty="0"/>
              <a:t>Statewide Performance Targets</a:t>
            </a:r>
          </a:p>
        </p:txBody>
      </p:sp>
      <p:graphicFrame>
        <p:nvGraphicFramePr>
          <p:cNvPr id="4" name="Content Placeholder 3">
            <a:extLst>
              <a:ext uri="{FF2B5EF4-FFF2-40B4-BE49-F238E27FC236}">
                <a16:creationId xmlns:a16="http://schemas.microsoft.com/office/drawing/2014/main" id="{3C807586-D213-465C-98C3-8B342E54D681}"/>
              </a:ext>
            </a:extLst>
          </p:cNvPr>
          <p:cNvGraphicFramePr>
            <a:graphicFrameLocks noGrp="1"/>
          </p:cNvGraphicFramePr>
          <p:nvPr>
            <p:ph idx="1"/>
          </p:nvPr>
        </p:nvGraphicFramePr>
        <p:xfrm>
          <a:off x="2126507" y="1744970"/>
          <a:ext cx="6238001" cy="3368060"/>
        </p:xfrm>
        <a:graphic>
          <a:graphicData uri="http://schemas.openxmlformats.org/drawingml/2006/table">
            <a:tbl>
              <a:tblPr>
                <a:tableStyleId>{5C22544A-7EE6-4342-B048-85BDC9FD1C3A}</a:tableStyleId>
              </a:tblPr>
              <a:tblGrid>
                <a:gridCol w="3080955">
                  <a:extLst>
                    <a:ext uri="{9D8B030D-6E8A-4147-A177-3AD203B41FA5}">
                      <a16:colId xmlns:a16="http://schemas.microsoft.com/office/drawing/2014/main" val="1274607794"/>
                    </a:ext>
                  </a:extLst>
                </a:gridCol>
                <a:gridCol w="1578523">
                  <a:extLst>
                    <a:ext uri="{9D8B030D-6E8A-4147-A177-3AD203B41FA5}">
                      <a16:colId xmlns:a16="http://schemas.microsoft.com/office/drawing/2014/main" val="2429020055"/>
                    </a:ext>
                  </a:extLst>
                </a:gridCol>
                <a:gridCol w="1578523">
                  <a:extLst>
                    <a:ext uri="{9D8B030D-6E8A-4147-A177-3AD203B41FA5}">
                      <a16:colId xmlns:a16="http://schemas.microsoft.com/office/drawing/2014/main" val="3509619131"/>
                    </a:ext>
                  </a:extLst>
                </a:gridCol>
              </a:tblGrid>
              <a:tr h="455003">
                <a:tc>
                  <a:txBody>
                    <a:bodyPr/>
                    <a:lstStyle/>
                    <a:p>
                      <a:pPr algn="l" fontAlgn="ctr"/>
                      <a:r>
                        <a:rPr lang="en-US" sz="1200" u="none" strike="noStrike" dirty="0">
                          <a:effectLst/>
                        </a:rPr>
                        <a:t> </a:t>
                      </a:r>
                      <a:endParaRPr lang="en-US" sz="1200" b="1" i="0" u="none" strike="noStrike" dirty="0">
                        <a:solidFill>
                          <a:srgbClr val="000000"/>
                        </a:solidFill>
                        <a:effectLst/>
                        <a:latin typeface="Calibri" panose="020F0502020204030204" pitchFamily="34" charset="0"/>
                      </a:endParaRPr>
                    </a:p>
                    <a:p>
                      <a:pPr algn="l" fontAlgn="ctr"/>
                      <a:r>
                        <a:rPr lang="en-US" sz="1300" u="none" strike="noStrike" dirty="0">
                          <a:effectLst/>
                        </a:rPr>
                        <a:t> </a:t>
                      </a:r>
                      <a:endParaRPr lang="en-US" sz="1300" b="1" i="0" u="none" strike="noStrike" dirty="0">
                        <a:solidFill>
                          <a:srgbClr val="000000"/>
                        </a:solidFill>
                        <a:effectLst/>
                        <a:latin typeface="Calibri" panose="020F0502020204030204" pitchFamily="34" charset="0"/>
                      </a:endParaRPr>
                    </a:p>
                    <a:p>
                      <a:pPr algn="l" fontAlgn="ctr"/>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11588" marR="11588" marT="11588" marB="0" anchor="ctr"/>
                </a:tc>
                <a:tc>
                  <a:txBody>
                    <a:bodyPr/>
                    <a:lstStyle/>
                    <a:p>
                      <a:pPr algn="ctr" fontAlgn="ctr"/>
                      <a:r>
                        <a:rPr lang="en-US" sz="1300" u="none" strike="noStrike" dirty="0">
                          <a:effectLst/>
                        </a:rPr>
                        <a:t>Negotiated FY 2020</a:t>
                      </a:r>
                      <a:endParaRPr lang="en-US" sz="1300" b="1" i="0" u="none" strike="noStrike" dirty="0">
                        <a:solidFill>
                          <a:srgbClr val="000000"/>
                        </a:solidFill>
                        <a:effectLst/>
                        <a:latin typeface="Calibri" panose="020F0502020204030204" pitchFamily="34" charset="0"/>
                      </a:endParaRPr>
                    </a:p>
                  </a:txBody>
                  <a:tcPr marL="111240" marR="111240" marT="55620" marB="55620" anchor="ctr"/>
                </a:tc>
                <a:tc>
                  <a:txBody>
                    <a:bodyPr/>
                    <a:lstStyle/>
                    <a:p>
                      <a:pPr algn="ctr" fontAlgn="ctr"/>
                      <a:r>
                        <a:rPr lang="en-US" sz="1300" u="none" strike="noStrike" dirty="0">
                          <a:effectLst/>
                        </a:rPr>
                        <a:t>Negotiated FY 2021</a:t>
                      </a:r>
                      <a:endParaRPr lang="en-US" sz="1300" b="1" i="0" u="none" strike="noStrike" dirty="0">
                        <a:solidFill>
                          <a:srgbClr val="000000"/>
                        </a:solidFill>
                        <a:effectLst/>
                        <a:latin typeface="Calibri" panose="020F0502020204030204" pitchFamily="34" charset="0"/>
                      </a:endParaRPr>
                    </a:p>
                  </a:txBody>
                  <a:tcPr marL="111240" marR="111240" marT="55620" marB="55620" anchor="ctr"/>
                </a:tc>
                <a:extLst>
                  <a:ext uri="{0D108BD9-81ED-4DB2-BD59-A6C34878D82A}">
                    <a16:rowId xmlns:a16="http://schemas.microsoft.com/office/drawing/2014/main" val="2933604"/>
                  </a:ext>
                </a:extLst>
              </a:tr>
              <a:tr h="695251">
                <a:tc>
                  <a:txBody>
                    <a:bodyPr/>
                    <a:lstStyle/>
                    <a:p>
                      <a:pPr algn="l" fontAlgn="ctr"/>
                      <a:r>
                        <a:rPr lang="en-US" sz="1300" u="none" strike="noStrike" dirty="0">
                          <a:effectLst/>
                        </a:rPr>
                        <a:t>Employment (Second Quarter After Exit)</a:t>
                      </a:r>
                      <a:endParaRPr lang="en-US" sz="1300" b="1" i="0" u="none" strike="noStrike" dirty="0">
                        <a:solidFill>
                          <a:srgbClr val="212121"/>
                        </a:solidFill>
                        <a:effectLst/>
                        <a:latin typeface="Calibri" panose="020F0502020204030204" pitchFamily="34" charset="0"/>
                      </a:endParaRPr>
                    </a:p>
                  </a:txBody>
                  <a:tcPr marL="11588" marR="11588" marT="11588" marB="0" anchor="ctr"/>
                </a:tc>
                <a:tc>
                  <a:txBody>
                    <a:bodyPr/>
                    <a:lstStyle/>
                    <a:p>
                      <a:pPr algn="ctr" fontAlgn="ctr"/>
                      <a:r>
                        <a:rPr lang="en-US" sz="1300" u="none" strike="noStrike" dirty="0">
                          <a:effectLst/>
                        </a:rPr>
                        <a:t>39.7%</a:t>
                      </a:r>
                      <a:endParaRPr lang="en-US" sz="1300" b="1" i="0" u="none" strike="noStrike" dirty="0">
                        <a:solidFill>
                          <a:srgbClr val="000000"/>
                        </a:solidFill>
                        <a:effectLst/>
                        <a:latin typeface="Calibri" panose="020F0502020204030204" pitchFamily="34" charset="0"/>
                      </a:endParaRPr>
                    </a:p>
                  </a:txBody>
                  <a:tcPr marL="11588" marR="11588" marT="11588" marB="0" anchor="ctr"/>
                </a:tc>
                <a:tc>
                  <a:txBody>
                    <a:bodyPr/>
                    <a:lstStyle/>
                    <a:p>
                      <a:pPr algn="ctr" fontAlgn="ctr"/>
                      <a:r>
                        <a:rPr lang="en-US" sz="1300" u="none" strike="noStrike">
                          <a:effectLst/>
                        </a:rPr>
                        <a:t>39.8%</a:t>
                      </a:r>
                      <a:endParaRPr lang="en-US" sz="1300" b="1" i="0" u="none" strike="noStrike">
                        <a:solidFill>
                          <a:srgbClr val="000000"/>
                        </a:solidFill>
                        <a:effectLst/>
                        <a:latin typeface="Calibri" panose="020F0502020204030204" pitchFamily="34" charset="0"/>
                      </a:endParaRPr>
                    </a:p>
                  </a:txBody>
                  <a:tcPr marL="11588" marR="11588" marT="11588" marB="0" anchor="ctr"/>
                </a:tc>
                <a:extLst>
                  <a:ext uri="{0D108BD9-81ED-4DB2-BD59-A6C34878D82A}">
                    <a16:rowId xmlns:a16="http://schemas.microsoft.com/office/drawing/2014/main" val="3323738483"/>
                  </a:ext>
                </a:extLst>
              </a:tr>
              <a:tr h="463501">
                <a:tc>
                  <a:txBody>
                    <a:bodyPr/>
                    <a:lstStyle/>
                    <a:p>
                      <a:pPr algn="l" fontAlgn="ctr"/>
                      <a:r>
                        <a:rPr lang="en-US" sz="1300" u="none" strike="noStrike" dirty="0">
                          <a:effectLst/>
                        </a:rPr>
                        <a:t>Employment (Fourth Quarter After Exit)</a:t>
                      </a:r>
                      <a:endParaRPr lang="en-US" sz="1300" b="1" i="0" u="none" strike="noStrike" dirty="0">
                        <a:solidFill>
                          <a:srgbClr val="212121"/>
                        </a:solidFill>
                        <a:effectLst/>
                        <a:latin typeface="Calibri" panose="020F0502020204030204" pitchFamily="34" charset="0"/>
                      </a:endParaRPr>
                    </a:p>
                  </a:txBody>
                  <a:tcPr marL="11588" marR="11588" marT="11588" marB="0" anchor="ctr"/>
                </a:tc>
                <a:tc>
                  <a:txBody>
                    <a:bodyPr/>
                    <a:lstStyle/>
                    <a:p>
                      <a:pPr algn="ctr" fontAlgn="ctr"/>
                      <a:r>
                        <a:rPr lang="en-US" sz="1300" u="none" strike="noStrike" dirty="0">
                          <a:effectLst/>
                        </a:rPr>
                        <a:t>36.6%</a:t>
                      </a:r>
                      <a:endParaRPr lang="en-US" sz="1300" b="1" i="0" u="none" strike="noStrike" dirty="0">
                        <a:solidFill>
                          <a:srgbClr val="000000"/>
                        </a:solidFill>
                        <a:effectLst/>
                        <a:latin typeface="Calibri" panose="020F0502020204030204" pitchFamily="34" charset="0"/>
                      </a:endParaRPr>
                    </a:p>
                  </a:txBody>
                  <a:tcPr marL="11588" marR="11588" marT="11588" marB="0" anchor="ctr"/>
                </a:tc>
                <a:tc>
                  <a:txBody>
                    <a:bodyPr/>
                    <a:lstStyle/>
                    <a:p>
                      <a:pPr algn="ctr" fontAlgn="ctr"/>
                      <a:r>
                        <a:rPr lang="en-US" sz="1300" u="none" strike="noStrike">
                          <a:effectLst/>
                        </a:rPr>
                        <a:t>36.7%</a:t>
                      </a:r>
                      <a:endParaRPr lang="en-US" sz="1300" b="1" i="0" u="none" strike="noStrike">
                        <a:solidFill>
                          <a:srgbClr val="000000"/>
                        </a:solidFill>
                        <a:effectLst/>
                        <a:latin typeface="Calibri" panose="020F0502020204030204" pitchFamily="34" charset="0"/>
                      </a:endParaRPr>
                    </a:p>
                  </a:txBody>
                  <a:tcPr marL="11588" marR="11588" marT="11588" marB="0" anchor="ctr"/>
                </a:tc>
                <a:extLst>
                  <a:ext uri="{0D108BD9-81ED-4DB2-BD59-A6C34878D82A}">
                    <a16:rowId xmlns:a16="http://schemas.microsoft.com/office/drawing/2014/main" val="2723016878"/>
                  </a:ext>
                </a:extLst>
              </a:tr>
              <a:tr h="695251">
                <a:tc>
                  <a:txBody>
                    <a:bodyPr/>
                    <a:lstStyle/>
                    <a:p>
                      <a:pPr algn="l" fontAlgn="ctr"/>
                      <a:r>
                        <a:rPr lang="en-US" sz="1300" u="none" strike="noStrike">
                          <a:effectLst/>
                        </a:rPr>
                        <a:t>Median Earnings (Second Quarter After Exit) </a:t>
                      </a:r>
                      <a:endParaRPr lang="en-US" sz="1300" b="1" i="0" u="none" strike="noStrike">
                        <a:solidFill>
                          <a:srgbClr val="212121"/>
                        </a:solidFill>
                        <a:effectLst/>
                        <a:latin typeface="Calibri" panose="020F0502020204030204" pitchFamily="34" charset="0"/>
                      </a:endParaRPr>
                    </a:p>
                  </a:txBody>
                  <a:tcPr marL="11588" marR="11588" marT="11588" marB="0" anchor="ctr"/>
                </a:tc>
                <a:tc>
                  <a:txBody>
                    <a:bodyPr/>
                    <a:lstStyle/>
                    <a:p>
                      <a:pPr algn="ctr" fontAlgn="ctr"/>
                      <a:r>
                        <a:rPr lang="en-US" sz="1300" u="none" strike="noStrike" dirty="0">
                          <a:effectLst/>
                        </a:rPr>
                        <a:t>$4,690</a:t>
                      </a:r>
                      <a:endParaRPr lang="en-US" sz="1300" b="1" i="0" u="none" strike="noStrike" dirty="0">
                        <a:solidFill>
                          <a:srgbClr val="000000"/>
                        </a:solidFill>
                        <a:effectLst/>
                        <a:latin typeface="Calibri" panose="020F0502020204030204" pitchFamily="34" charset="0"/>
                      </a:endParaRPr>
                    </a:p>
                  </a:txBody>
                  <a:tcPr marL="11588" marR="11588" marT="11588" marB="0" anchor="ctr"/>
                </a:tc>
                <a:tc>
                  <a:txBody>
                    <a:bodyPr/>
                    <a:lstStyle/>
                    <a:p>
                      <a:pPr algn="ctr" fontAlgn="ctr"/>
                      <a:r>
                        <a:rPr lang="en-US" sz="1300" u="none" strike="noStrike">
                          <a:effectLst/>
                        </a:rPr>
                        <a:t>$4,700</a:t>
                      </a:r>
                      <a:endParaRPr lang="en-US" sz="1300" b="1" i="0" u="none" strike="noStrike">
                        <a:solidFill>
                          <a:srgbClr val="000000"/>
                        </a:solidFill>
                        <a:effectLst/>
                        <a:latin typeface="Calibri" panose="020F0502020204030204" pitchFamily="34" charset="0"/>
                      </a:endParaRPr>
                    </a:p>
                  </a:txBody>
                  <a:tcPr marL="11588" marR="11588" marT="11588" marB="0" anchor="ctr"/>
                </a:tc>
                <a:extLst>
                  <a:ext uri="{0D108BD9-81ED-4DB2-BD59-A6C34878D82A}">
                    <a16:rowId xmlns:a16="http://schemas.microsoft.com/office/drawing/2014/main" val="3909869000"/>
                  </a:ext>
                </a:extLst>
              </a:tr>
              <a:tr h="463501">
                <a:tc>
                  <a:txBody>
                    <a:bodyPr/>
                    <a:lstStyle/>
                    <a:p>
                      <a:pPr algn="l" fontAlgn="ctr"/>
                      <a:r>
                        <a:rPr lang="en-US" sz="1300" u="none" strike="noStrike">
                          <a:effectLst/>
                        </a:rPr>
                        <a:t>Credential Attainment Rate </a:t>
                      </a:r>
                      <a:endParaRPr lang="en-US" sz="1300" b="1" i="0" u="none" strike="noStrike">
                        <a:solidFill>
                          <a:srgbClr val="212121"/>
                        </a:solidFill>
                        <a:effectLst/>
                        <a:latin typeface="Calibri" panose="020F0502020204030204" pitchFamily="34" charset="0"/>
                      </a:endParaRPr>
                    </a:p>
                  </a:txBody>
                  <a:tcPr marL="11588" marR="11588" marT="11588" marB="0" anchor="ctr"/>
                </a:tc>
                <a:tc>
                  <a:txBody>
                    <a:bodyPr/>
                    <a:lstStyle/>
                    <a:p>
                      <a:pPr algn="ctr" fontAlgn="ctr"/>
                      <a:r>
                        <a:rPr lang="en-US" sz="1300" u="none" strike="noStrike" dirty="0">
                          <a:effectLst/>
                        </a:rPr>
                        <a:t>40.0%</a:t>
                      </a:r>
                      <a:endParaRPr lang="en-US" sz="1300" b="1" i="0" u="none" strike="noStrike" dirty="0">
                        <a:solidFill>
                          <a:srgbClr val="000000"/>
                        </a:solidFill>
                        <a:effectLst/>
                        <a:latin typeface="Calibri" panose="020F0502020204030204" pitchFamily="34" charset="0"/>
                      </a:endParaRPr>
                    </a:p>
                  </a:txBody>
                  <a:tcPr marL="11588" marR="11588" marT="11588" marB="0" anchor="ctr"/>
                </a:tc>
                <a:tc>
                  <a:txBody>
                    <a:bodyPr/>
                    <a:lstStyle/>
                    <a:p>
                      <a:pPr algn="ctr" fontAlgn="ctr"/>
                      <a:r>
                        <a:rPr lang="en-US" sz="1300" u="none" strike="noStrike">
                          <a:effectLst/>
                        </a:rPr>
                        <a:t>40.1%</a:t>
                      </a:r>
                      <a:endParaRPr lang="en-US" sz="1300" b="1" i="0" u="none" strike="noStrike">
                        <a:solidFill>
                          <a:srgbClr val="000000"/>
                        </a:solidFill>
                        <a:effectLst/>
                        <a:latin typeface="Calibri" panose="020F0502020204030204" pitchFamily="34" charset="0"/>
                      </a:endParaRPr>
                    </a:p>
                  </a:txBody>
                  <a:tcPr marL="11588" marR="11588" marT="11588" marB="0" anchor="ctr"/>
                </a:tc>
                <a:extLst>
                  <a:ext uri="{0D108BD9-81ED-4DB2-BD59-A6C34878D82A}">
                    <a16:rowId xmlns:a16="http://schemas.microsoft.com/office/drawing/2014/main" val="3673098516"/>
                  </a:ext>
                </a:extLst>
              </a:tr>
              <a:tr h="475088">
                <a:tc>
                  <a:txBody>
                    <a:bodyPr/>
                    <a:lstStyle/>
                    <a:p>
                      <a:pPr algn="l" fontAlgn="ctr"/>
                      <a:r>
                        <a:rPr lang="en-US" sz="1300" u="none" strike="noStrike">
                          <a:effectLst/>
                        </a:rPr>
                        <a:t>Measurable Skill Gains </a:t>
                      </a:r>
                      <a:endParaRPr lang="en-US" sz="1300" b="1" i="0" u="none" strike="noStrike">
                        <a:solidFill>
                          <a:srgbClr val="212121"/>
                        </a:solidFill>
                        <a:effectLst/>
                        <a:latin typeface="Calibri" panose="020F0502020204030204" pitchFamily="34" charset="0"/>
                      </a:endParaRPr>
                    </a:p>
                  </a:txBody>
                  <a:tcPr marL="11588" marR="11588" marT="11588" marB="0" anchor="ctr"/>
                </a:tc>
                <a:tc>
                  <a:txBody>
                    <a:bodyPr/>
                    <a:lstStyle/>
                    <a:p>
                      <a:pPr algn="ctr" fontAlgn="ctr"/>
                      <a:r>
                        <a:rPr lang="en-US" sz="1300" u="none" strike="noStrike" dirty="0">
                          <a:effectLst/>
                        </a:rPr>
                        <a:t>46.7%</a:t>
                      </a:r>
                      <a:endParaRPr lang="en-US" sz="1300" b="1" i="0" u="none" strike="noStrike" dirty="0">
                        <a:solidFill>
                          <a:srgbClr val="000000"/>
                        </a:solidFill>
                        <a:effectLst/>
                        <a:latin typeface="Calibri" panose="020F0502020204030204" pitchFamily="34" charset="0"/>
                      </a:endParaRPr>
                    </a:p>
                  </a:txBody>
                  <a:tcPr marL="11588" marR="11588" marT="11588" marB="0" anchor="ctr"/>
                </a:tc>
                <a:tc>
                  <a:txBody>
                    <a:bodyPr/>
                    <a:lstStyle/>
                    <a:p>
                      <a:pPr algn="ctr" fontAlgn="ctr"/>
                      <a:r>
                        <a:rPr lang="en-US" sz="1300" u="none" strike="noStrike" dirty="0">
                          <a:effectLst/>
                        </a:rPr>
                        <a:t>47.0%</a:t>
                      </a:r>
                      <a:endParaRPr lang="en-US" sz="1300" b="1" i="0" u="none" strike="noStrike" dirty="0">
                        <a:solidFill>
                          <a:srgbClr val="000000"/>
                        </a:solidFill>
                        <a:effectLst/>
                        <a:latin typeface="Calibri" panose="020F0502020204030204" pitchFamily="34" charset="0"/>
                      </a:endParaRPr>
                    </a:p>
                  </a:txBody>
                  <a:tcPr marL="11588" marR="11588" marT="11588" marB="0" anchor="ctr"/>
                </a:tc>
                <a:extLst>
                  <a:ext uri="{0D108BD9-81ED-4DB2-BD59-A6C34878D82A}">
                    <a16:rowId xmlns:a16="http://schemas.microsoft.com/office/drawing/2014/main" val="4125453434"/>
                  </a:ext>
                </a:extLst>
              </a:tr>
            </a:tbl>
          </a:graphicData>
        </a:graphic>
      </p:graphicFrame>
    </p:spTree>
    <p:extLst>
      <p:ext uri="{BB962C8B-B14F-4D97-AF65-F5344CB8AC3E}">
        <p14:creationId xmlns:p14="http://schemas.microsoft.com/office/powerpoint/2010/main" val="4544126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CEBC2-ACC9-4763-A616-42C5B9E8295F}"/>
              </a:ext>
            </a:extLst>
          </p:cNvPr>
          <p:cNvSpPr>
            <a:spLocks noGrp="1"/>
          </p:cNvSpPr>
          <p:nvPr>
            <p:ph type="title"/>
          </p:nvPr>
        </p:nvSpPr>
        <p:spPr>
          <a:xfrm>
            <a:off x="1750142" y="365126"/>
            <a:ext cx="7010400" cy="6111874"/>
          </a:xfrm>
        </p:spPr>
        <p:txBody>
          <a:bodyPr/>
          <a:lstStyle/>
          <a:p>
            <a:pPr algn="ctr"/>
            <a:r>
              <a:rPr lang="en-US" dirty="0"/>
              <a:t>Trivia Question #8</a:t>
            </a:r>
          </a:p>
        </p:txBody>
      </p:sp>
    </p:spTree>
    <p:extLst>
      <p:ext uri="{BB962C8B-B14F-4D97-AF65-F5344CB8AC3E}">
        <p14:creationId xmlns:p14="http://schemas.microsoft.com/office/powerpoint/2010/main" val="39852032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97441-7D8D-420E-9349-10046FD27882}"/>
              </a:ext>
            </a:extLst>
          </p:cNvPr>
          <p:cNvSpPr>
            <a:spLocks noGrp="1"/>
          </p:cNvSpPr>
          <p:nvPr>
            <p:ph type="title"/>
          </p:nvPr>
        </p:nvSpPr>
        <p:spPr/>
        <p:txBody>
          <a:bodyPr/>
          <a:lstStyle/>
          <a:p>
            <a:r>
              <a:rPr lang="en-US" dirty="0"/>
              <a:t>Program Best Practices</a:t>
            </a:r>
          </a:p>
        </p:txBody>
      </p:sp>
      <p:sp>
        <p:nvSpPr>
          <p:cNvPr id="3" name="Content Placeholder 2">
            <a:extLst>
              <a:ext uri="{FF2B5EF4-FFF2-40B4-BE49-F238E27FC236}">
                <a16:creationId xmlns:a16="http://schemas.microsoft.com/office/drawing/2014/main" id="{43BFDAD4-7701-4C16-A55C-891A1349D0AB}"/>
              </a:ext>
            </a:extLst>
          </p:cNvPr>
          <p:cNvSpPr>
            <a:spLocks noGrp="1"/>
          </p:cNvSpPr>
          <p:nvPr>
            <p:ph idx="1"/>
          </p:nvPr>
        </p:nvSpPr>
        <p:spPr/>
        <p:txBody>
          <a:bodyPr/>
          <a:lstStyle/>
          <a:p>
            <a:r>
              <a:rPr lang="en-US" dirty="0"/>
              <a:t>Updates from the field</a:t>
            </a:r>
          </a:p>
          <a:p>
            <a:pPr lvl="1"/>
            <a:r>
              <a:rPr lang="en-US" dirty="0"/>
              <a:t>Working with corrections</a:t>
            </a:r>
          </a:p>
          <a:p>
            <a:pPr lvl="1"/>
            <a:r>
              <a:rPr lang="en-US" dirty="0"/>
              <a:t>Serving students at the workplace</a:t>
            </a:r>
          </a:p>
          <a:p>
            <a:pPr lvl="2"/>
            <a:r>
              <a:rPr lang="en-US" dirty="0"/>
              <a:t>United Wireless/</a:t>
            </a:r>
            <a:r>
              <a:rPr lang="en-US" dirty="0" err="1"/>
              <a:t>Boothill</a:t>
            </a:r>
            <a:r>
              <a:rPr lang="en-US" dirty="0"/>
              <a:t> Casino</a:t>
            </a:r>
          </a:p>
          <a:p>
            <a:pPr lvl="2"/>
            <a:r>
              <a:rPr lang="en-US" dirty="0"/>
              <a:t>Tyson</a:t>
            </a:r>
          </a:p>
          <a:p>
            <a:pPr lvl="2"/>
            <a:r>
              <a:rPr lang="en-US" dirty="0"/>
              <a:t>Univ of KS Health System</a:t>
            </a:r>
          </a:p>
          <a:p>
            <a:pPr lvl="2"/>
            <a:r>
              <a:rPr lang="en-US" dirty="0"/>
              <a:t>Health care</a:t>
            </a:r>
          </a:p>
          <a:p>
            <a:pPr lvl="2"/>
            <a:r>
              <a:rPr lang="en-US" dirty="0"/>
              <a:t>Service Sector</a:t>
            </a:r>
          </a:p>
          <a:p>
            <a:pPr lvl="1"/>
            <a:r>
              <a:rPr lang="en-US" dirty="0"/>
              <a:t>Integrating Academics &amp; CTE</a:t>
            </a:r>
          </a:p>
          <a:p>
            <a:pPr lvl="1"/>
            <a:r>
              <a:rPr lang="en-US" dirty="0"/>
              <a:t>Other?</a:t>
            </a:r>
          </a:p>
        </p:txBody>
      </p:sp>
    </p:spTree>
    <p:extLst>
      <p:ext uri="{BB962C8B-B14F-4D97-AF65-F5344CB8AC3E}">
        <p14:creationId xmlns:p14="http://schemas.microsoft.com/office/powerpoint/2010/main" val="36951002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CAB22-F041-4E56-B21C-28C8C78E9CEE}"/>
              </a:ext>
            </a:extLst>
          </p:cNvPr>
          <p:cNvSpPr>
            <a:spLocks noGrp="1"/>
          </p:cNvSpPr>
          <p:nvPr>
            <p:ph type="title"/>
          </p:nvPr>
        </p:nvSpPr>
        <p:spPr/>
        <p:txBody>
          <a:bodyPr/>
          <a:lstStyle/>
          <a:p>
            <a:r>
              <a:rPr lang="en-US" dirty="0"/>
              <a:t>Anson Green, Tyson Foods</a:t>
            </a:r>
          </a:p>
        </p:txBody>
      </p:sp>
      <p:sp>
        <p:nvSpPr>
          <p:cNvPr id="3" name="Content Placeholder 2">
            <a:extLst>
              <a:ext uri="{FF2B5EF4-FFF2-40B4-BE49-F238E27FC236}">
                <a16:creationId xmlns:a16="http://schemas.microsoft.com/office/drawing/2014/main" id="{694D8C6A-D762-4265-932B-A6A3A5B2C09B}"/>
              </a:ext>
            </a:extLst>
          </p:cNvPr>
          <p:cNvSpPr>
            <a:spLocks noGrp="1"/>
          </p:cNvSpPr>
          <p:nvPr>
            <p:ph idx="1"/>
          </p:nvPr>
        </p:nvSpPr>
        <p:spPr/>
        <p:txBody>
          <a:bodyPr/>
          <a:lstStyle/>
          <a:p>
            <a:r>
              <a:rPr lang="en-US" dirty="0"/>
              <a:t>Adult ed programs vs. COVID-19</a:t>
            </a:r>
          </a:p>
          <a:p>
            <a:r>
              <a:rPr lang="en-US" dirty="0"/>
              <a:t>Distance Learning</a:t>
            </a:r>
          </a:p>
          <a:p>
            <a:r>
              <a:rPr lang="en-US" dirty="0"/>
              <a:t>Online enrollment process</a:t>
            </a:r>
          </a:p>
          <a:p>
            <a:r>
              <a:rPr lang="en-US" dirty="0"/>
              <a:t>Proctoring</a:t>
            </a:r>
          </a:p>
          <a:p>
            <a:r>
              <a:rPr lang="en-US" dirty="0"/>
              <a:t>Correctional facilities</a:t>
            </a:r>
          </a:p>
          <a:p>
            <a:r>
              <a:rPr lang="en-US" dirty="0"/>
              <a:t>How to keep moving forward in the face of a pandemic</a:t>
            </a:r>
          </a:p>
        </p:txBody>
      </p:sp>
    </p:spTree>
    <p:extLst>
      <p:ext uri="{BB962C8B-B14F-4D97-AF65-F5344CB8AC3E}">
        <p14:creationId xmlns:p14="http://schemas.microsoft.com/office/powerpoint/2010/main" val="40862165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esentation title">
            <a:extLst>
              <a:ext uri="{FF2B5EF4-FFF2-40B4-BE49-F238E27FC236}">
                <a16:creationId xmlns:a16="http://schemas.microsoft.com/office/drawing/2014/main" id="{EB970400-C50F-40EF-8E37-67E9EEDED2C7}"/>
              </a:ext>
            </a:extLst>
          </p:cNvPr>
          <p:cNvSpPr>
            <a:spLocks noGrp="1"/>
          </p:cNvSpPr>
          <p:nvPr>
            <p:ph type="title"/>
          </p:nvPr>
        </p:nvSpPr>
        <p:spPr>
          <a:xfrm>
            <a:off x="92123" y="857250"/>
            <a:ext cx="8954601" cy="1052060"/>
          </a:xfrm>
          <a:noFill/>
        </p:spPr>
        <p:txBody>
          <a:bodyPr>
            <a:noAutofit/>
          </a:bodyPr>
          <a:lstStyle/>
          <a:p>
            <a:pPr algn="ctr"/>
            <a:r>
              <a:rPr lang="en-US" dirty="0">
                <a:solidFill>
                  <a:schemeClr val="accent4">
                    <a:lumMod val="40000"/>
                    <a:lumOff val="60000"/>
                  </a:schemeClr>
                </a:solidFill>
                <a:latin typeface="Arial" panose="020B0604020202020204" pitchFamily="34" charset="0"/>
                <a:cs typeface="Arial" panose="020B0604020202020204" pitchFamily="34" charset="0"/>
              </a:rPr>
              <a:t>Strengthening Services through Employer Engagement and Remote Education</a:t>
            </a:r>
            <a:endParaRPr lang="en-US" sz="3000" dirty="0">
              <a:solidFill>
                <a:schemeClr val="accent4">
                  <a:lumMod val="40000"/>
                  <a:lumOff val="60000"/>
                </a:schemeClr>
              </a:solidFill>
              <a:latin typeface="Arial" panose="020B0604020202020204" pitchFamily="34" charset="0"/>
              <a:cs typeface="Arial" panose="020B0604020202020204" pitchFamily="34" charset="0"/>
            </a:endParaRPr>
          </a:p>
        </p:txBody>
      </p:sp>
      <p:sp>
        <p:nvSpPr>
          <p:cNvPr id="11" name="Presenters' names">
            <a:extLst>
              <a:ext uri="{FF2B5EF4-FFF2-40B4-BE49-F238E27FC236}">
                <a16:creationId xmlns:a16="http://schemas.microsoft.com/office/drawing/2014/main" id="{1289616A-912E-4D34-B701-60B766416D43}"/>
              </a:ext>
            </a:extLst>
          </p:cNvPr>
          <p:cNvSpPr txBox="1"/>
          <p:nvPr/>
        </p:nvSpPr>
        <p:spPr>
          <a:xfrm>
            <a:off x="293280" y="3034253"/>
            <a:ext cx="3642159" cy="1661993"/>
          </a:xfrm>
          <a:prstGeom prst="rect">
            <a:avLst/>
          </a:prstGeom>
          <a:noFill/>
        </p:spPr>
        <p:txBody>
          <a:bodyPr wrap="square" rtlCol="0">
            <a:spAutoFit/>
          </a:bodyPr>
          <a:lstStyle/>
          <a:p>
            <a:pPr defTabSz="342900"/>
            <a:r>
              <a:rPr lang="en-US" sz="3000" b="1" dirty="0">
                <a:solidFill>
                  <a:prstClr val="white"/>
                </a:solidFill>
                <a:latin typeface="Arial" panose="020B0604020202020204" pitchFamily="34" charset="0"/>
                <a:cs typeface="Arial" panose="020B0604020202020204" pitchFamily="34" charset="0"/>
              </a:rPr>
              <a:t>Anson Green</a:t>
            </a:r>
            <a:r>
              <a:rPr lang="en-US" b="1" dirty="0">
                <a:solidFill>
                  <a:prstClr val="white"/>
                </a:solidFill>
                <a:latin typeface="Arial" panose="020B0604020202020204" pitchFamily="34" charset="0"/>
                <a:cs typeface="Arial" panose="020B0604020202020204" pitchFamily="34" charset="0"/>
              </a:rPr>
              <a:t> </a:t>
            </a:r>
            <a:br>
              <a:rPr lang="en-US" b="1" dirty="0">
                <a:solidFill>
                  <a:prstClr val="white"/>
                </a:solidFill>
                <a:latin typeface="Arial" panose="020B0604020202020204" pitchFamily="34" charset="0"/>
                <a:cs typeface="Arial" panose="020B0604020202020204" pitchFamily="34" charset="0"/>
              </a:rPr>
            </a:br>
            <a:r>
              <a:rPr lang="en-US" dirty="0">
                <a:solidFill>
                  <a:prstClr val="white"/>
                </a:solidFill>
                <a:latin typeface="Arial" panose="020B0604020202020204" pitchFamily="34" charset="0"/>
                <a:cs typeface="Arial" panose="020B0604020202020204" pitchFamily="34" charset="0"/>
              </a:rPr>
              <a:t>Senior Manager </a:t>
            </a:r>
            <a:br>
              <a:rPr lang="en-US" dirty="0">
                <a:solidFill>
                  <a:prstClr val="white"/>
                </a:solidFill>
                <a:latin typeface="Arial" panose="020B0604020202020204" pitchFamily="34" charset="0"/>
                <a:cs typeface="Arial" panose="020B0604020202020204" pitchFamily="34" charset="0"/>
              </a:rPr>
            </a:br>
            <a:r>
              <a:rPr lang="en-US" dirty="0">
                <a:solidFill>
                  <a:prstClr val="white"/>
                </a:solidFill>
                <a:latin typeface="Arial" panose="020B0604020202020204" pitchFamily="34" charset="0"/>
                <a:cs typeface="Arial" panose="020B0604020202020204" pitchFamily="34" charset="0"/>
              </a:rPr>
              <a:t>Economic Opportunity</a:t>
            </a:r>
          </a:p>
          <a:p>
            <a:pPr defTabSz="342900"/>
            <a:r>
              <a:rPr lang="en-US" dirty="0">
                <a:solidFill>
                  <a:prstClr val="white"/>
                </a:solidFill>
                <a:latin typeface="Arial" panose="020B0604020202020204" pitchFamily="34" charset="0"/>
                <a:cs typeface="Arial" panose="020B0604020202020204" pitchFamily="34" charset="0"/>
              </a:rPr>
              <a:t>Corporate Social Responsibility </a:t>
            </a:r>
          </a:p>
          <a:p>
            <a:pPr defTabSz="342900"/>
            <a:r>
              <a:rPr lang="en-US" dirty="0">
                <a:solidFill>
                  <a:prstClr val="white"/>
                </a:solidFill>
                <a:latin typeface="Arial" panose="020B0604020202020204" pitchFamily="34" charset="0"/>
                <a:cs typeface="Arial" panose="020B0604020202020204" pitchFamily="34" charset="0"/>
              </a:rPr>
              <a:t>Tyson Foods </a:t>
            </a:r>
          </a:p>
        </p:txBody>
      </p:sp>
      <p:grpSp>
        <p:nvGrpSpPr>
          <p:cNvPr id="8" name="Group 7">
            <a:extLst>
              <a:ext uri="{FF2B5EF4-FFF2-40B4-BE49-F238E27FC236}">
                <a16:creationId xmlns:a16="http://schemas.microsoft.com/office/drawing/2014/main" id="{289F4280-380F-4CAA-BA2A-3F907C65DB04}"/>
              </a:ext>
            </a:extLst>
          </p:cNvPr>
          <p:cNvGrpSpPr/>
          <p:nvPr/>
        </p:nvGrpSpPr>
        <p:grpSpPr>
          <a:xfrm>
            <a:off x="4162492" y="1963384"/>
            <a:ext cx="5107250" cy="4148820"/>
            <a:chOff x="5549989" y="1474845"/>
            <a:chExt cx="6809667" cy="5531760"/>
          </a:xfrm>
        </p:grpSpPr>
        <p:pic>
          <p:nvPicPr>
            <p:cNvPr id="9" name="Female Welder" descr="Picture of a female welder holding her certificate.">
              <a:extLst>
                <a:ext uri="{FF2B5EF4-FFF2-40B4-BE49-F238E27FC236}">
                  <a16:creationId xmlns:a16="http://schemas.microsoft.com/office/drawing/2014/main" id="{A032EA29-CB79-4E1C-A9A8-4229CB66745D}"/>
                </a:ext>
              </a:extLst>
            </p:cNvPr>
            <p:cNvPicPr>
              <a:picLocks noChangeAspect="1"/>
            </p:cNvPicPr>
            <p:nvPr/>
          </p:nvPicPr>
          <p:blipFill>
            <a:blip r:embed="rId3"/>
            <a:stretch>
              <a:fillRect/>
            </a:stretch>
          </p:blipFill>
          <p:spPr>
            <a:xfrm>
              <a:off x="5549989" y="1474845"/>
              <a:ext cx="3322596" cy="4257274"/>
            </a:xfrm>
            <a:prstGeom prst="rect">
              <a:avLst/>
            </a:prstGeom>
            <a:ln>
              <a:noFill/>
            </a:ln>
            <a:effectLst>
              <a:outerShdw blurRad="292100" dist="139700" dir="2700000" algn="tl" rotWithShape="0">
                <a:srgbClr val="333333">
                  <a:alpha val="65000"/>
                </a:srgbClr>
              </a:outerShdw>
            </a:effectLst>
          </p:spPr>
        </p:pic>
        <p:pic>
          <p:nvPicPr>
            <p:cNvPr id="10" name="Upward Academy class" descr="Picture of Tyson employees posing for a picture with their Upward Academy bags and class materials.">
              <a:extLst>
                <a:ext uri="{FF2B5EF4-FFF2-40B4-BE49-F238E27FC236}">
                  <a16:creationId xmlns:a16="http://schemas.microsoft.com/office/drawing/2014/main" id="{8D984E1E-B00A-4671-968F-E3A372B23B3B}"/>
                </a:ext>
              </a:extLst>
            </p:cNvPr>
            <p:cNvPicPr>
              <a:picLocks noChangeAspect="1"/>
            </p:cNvPicPr>
            <p:nvPr/>
          </p:nvPicPr>
          <p:blipFill rotWithShape="1">
            <a:blip r:embed="rId4"/>
            <a:srcRect t="7203" b="10773"/>
            <a:stretch/>
          </p:blipFill>
          <p:spPr>
            <a:xfrm>
              <a:off x="8486260" y="3348930"/>
              <a:ext cx="3873396" cy="3657675"/>
            </a:xfrm>
            <a:prstGeom prst="rect">
              <a:avLst/>
            </a:prstGeom>
            <a:ln>
              <a:noFill/>
            </a:ln>
            <a:effectLst>
              <a:outerShdw blurRad="292100" dist="139700" dir="2700000" algn="tl" rotWithShape="0">
                <a:srgbClr val="333333">
                  <a:alpha val="65000"/>
                </a:srgbClr>
              </a:outerShdw>
            </a:effectLst>
          </p:spPr>
        </p:pic>
        <p:pic>
          <p:nvPicPr>
            <p:cNvPr id="12" name="Picture 11" descr="A person standing in front of a computer&#10;&#10;Description automatically generated">
              <a:extLst>
                <a:ext uri="{FF2B5EF4-FFF2-40B4-BE49-F238E27FC236}">
                  <a16:creationId xmlns:a16="http://schemas.microsoft.com/office/drawing/2014/main" id="{FD37DD77-CE81-4CCD-B892-2882E868AEF4}"/>
                </a:ext>
              </a:extLst>
            </p:cNvPr>
            <p:cNvPicPr>
              <a:picLocks noChangeAspect="1"/>
            </p:cNvPicPr>
            <p:nvPr/>
          </p:nvPicPr>
          <p:blipFill>
            <a:blip r:embed="rId5"/>
            <a:stretch>
              <a:fillRect/>
            </a:stretch>
          </p:blipFill>
          <p:spPr>
            <a:xfrm>
              <a:off x="8486260" y="1482030"/>
              <a:ext cx="3314700" cy="1866900"/>
            </a:xfrm>
            <a:prstGeom prst="rect">
              <a:avLst/>
            </a:prstGeom>
          </p:spPr>
        </p:pic>
      </p:grpSp>
    </p:spTree>
    <p:extLst>
      <p:ext uri="{BB962C8B-B14F-4D97-AF65-F5344CB8AC3E}">
        <p14:creationId xmlns:p14="http://schemas.microsoft.com/office/powerpoint/2010/main" val="984600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What?">
            <a:extLst>
              <a:ext uri="{FF2B5EF4-FFF2-40B4-BE49-F238E27FC236}">
                <a16:creationId xmlns:a16="http://schemas.microsoft.com/office/drawing/2014/main" id="{3BE044A7-211A-4BCB-9C2A-EB1B7042A027}"/>
              </a:ext>
            </a:extLst>
          </p:cNvPr>
          <p:cNvSpPr>
            <a:spLocks noGrp="1"/>
          </p:cNvSpPr>
          <p:nvPr>
            <p:ph type="ctrTitle"/>
          </p:nvPr>
        </p:nvSpPr>
        <p:spPr>
          <a:xfrm>
            <a:off x="528638" y="906607"/>
            <a:ext cx="8086725" cy="1132253"/>
          </a:xfrm>
        </p:spPr>
        <p:txBody>
          <a:bodyPr/>
          <a:lstStyle/>
          <a:p>
            <a:pPr algn="ctr"/>
            <a:r>
              <a:rPr lang="en-US" sz="4950" b="0" dirty="0">
                <a:solidFill>
                  <a:schemeClr val="accent4">
                    <a:lumMod val="40000"/>
                    <a:lumOff val="60000"/>
                  </a:schemeClr>
                </a:solidFill>
                <a:latin typeface="Arial" panose="020B0604020202020204" pitchFamily="34" charset="0"/>
                <a:cs typeface="Arial" panose="020B0604020202020204" pitchFamily="34" charset="0"/>
              </a:rPr>
              <a:t>What are we talking about?</a:t>
            </a:r>
          </a:p>
        </p:txBody>
      </p:sp>
      <p:sp>
        <p:nvSpPr>
          <p:cNvPr id="7" name="Public/Private Partnerships">
            <a:extLst>
              <a:ext uri="{FF2B5EF4-FFF2-40B4-BE49-F238E27FC236}">
                <a16:creationId xmlns:a16="http://schemas.microsoft.com/office/drawing/2014/main" id="{799C4E55-38D2-4019-9505-2905C3304C7C}"/>
              </a:ext>
            </a:extLst>
          </p:cNvPr>
          <p:cNvSpPr>
            <a:spLocks noGrp="1"/>
          </p:cNvSpPr>
          <p:nvPr>
            <p:ph type="subTitle" idx="1"/>
          </p:nvPr>
        </p:nvSpPr>
        <p:spPr>
          <a:xfrm>
            <a:off x="1388962" y="4150827"/>
            <a:ext cx="3000175" cy="1234440"/>
          </a:xfrm>
        </p:spPr>
        <p:txBody>
          <a:bodyPr>
            <a:noAutofit/>
          </a:bodyPr>
          <a:lstStyle/>
          <a:p>
            <a:pPr algn="ctr"/>
            <a:r>
              <a:rPr lang="en-US" sz="3000" b="1" dirty="0">
                <a:solidFill>
                  <a:srgbClr val="92D050"/>
                </a:solidFill>
                <a:latin typeface="Ink Free" panose="03080402000500000000" pitchFamily="66" charset="0"/>
                <a:cs typeface="Arial" panose="020B0604020202020204" pitchFamily="34" charset="0"/>
              </a:rPr>
              <a:t>Partnerships with Employers</a:t>
            </a:r>
          </a:p>
        </p:txBody>
      </p:sp>
      <p:pic>
        <p:nvPicPr>
          <p:cNvPr id="8" name="Graphic 7">
            <a:extLst>
              <a:ext uri="{FF2B5EF4-FFF2-40B4-BE49-F238E27FC236}">
                <a16:creationId xmlns:a16="http://schemas.microsoft.com/office/drawing/2014/main" id="{D391EE75-96E0-4591-BBD4-6EABA28BD3B9}"/>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48133"/>
          <a:stretch/>
        </p:blipFill>
        <p:spPr>
          <a:xfrm rot="11314826">
            <a:off x="3403795" y="2378561"/>
            <a:ext cx="932876" cy="1798601"/>
          </a:xfrm>
          <a:prstGeom prst="rect">
            <a:avLst/>
          </a:prstGeom>
        </p:spPr>
      </p:pic>
      <p:pic>
        <p:nvPicPr>
          <p:cNvPr id="9" name="Graphic 8">
            <a:extLst>
              <a:ext uri="{FF2B5EF4-FFF2-40B4-BE49-F238E27FC236}">
                <a16:creationId xmlns:a16="http://schemas.microsoft.com/office/drawing/2014/main" id="{AE6652A2-766E-4D31-9526-5E43837CA957}"/>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1704"/>
          <a:stretch/>
        </p:blipFill>
        <p:spPr>
          <a:xfrm rot="10286304" flipH="1">
            <a:off x="4518189" y="2373540"/>
            <a:ext cx="866863" cy="1798601"/>
          </a:xfrm>
          <a:prstGeom prst="rect">
            <a:avLst/>
          </a:prstGeom>
        </p:spPr>
      </p:pic>
      <p:sp>
        <p:nvSpPr>
          <p:cNvPr id="11" name="Public/Private Partnerships">
            <a:extLst>
              <a:ext uri="{FF2B5EF4-FFF2-40B4-BE49-F238E27FC236}">
                <a16:creationId xmlns:a16="http://schemas.microsoft.com/office/drawing/2014/main" id="{6756DE71-B1B9-429B-8C84-FE94C610D712}"/>
              </a:ext>
            </a:extLst>
          </p:cNvPr>
          <p:cNvSpPr txBox="1">
            <a:spLocks/>
          </p:cNvSpPr>
          <p:nvPr/>
        </p:nvSpPr>
        <p:spPr>
          <a:xfrm>
            <a:off x="4754864" y="4226645"/>
            <a:ext cx="3000175" cy="1234440"/>
          </a:xfrm>
          <a:prstGeom prst="rect">
            <a:avLst/>
          </a:prstGeom>
        </p:spPr>
        <p:txBody>
          <a:bodyPr vert="horz" lIns="68580" tIns="34290" rIns="68580" bIns="34290" rtlCol="0">
            <a:noAutofit/>
          </a:bodyPr>
          <a:lstStyle>
            <a:lvl1pPr marL="0" indent="0" algn="l" defTabSz="914400" rtl="0" eaLnBrk="1" latinLnBrk="0" hangingPunct="1">
              <a:lnSpc>
                <a:spcPct val="150000"/>
              </a:lnSpc>
              <a:spcBef>
                <a:spcPts val="1300"/>
              </a:spcBef>
              <a:buFont typeface="Arial" pitchFamily="34" charset="0"/>
              <a:buNone/>
              <a:defRPr sz="2000" kern="1200">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defTabSz="914400" rtl="0" eaLnBrk="1" latinLnBrk="0" hangingPunct="1">
              <a:lnSpc>
                <a:spcPct val="85000"/>
              </a:lnSpc>
              <a:spcBef>
                <a:spcPts val="600"/>
              </a:spcBef>
              <a:buFont typeface="Arial" pitchFamily="34" charset="0"/>
              <a:buNone/>
              <a:defRPr sz="2800" kern="1200">
                <a:solidFill>
                  <a:srgbClr val="ECECEC"/>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defTabSz="914400" rtl="0" eaLnBrk="1" latinLnBrk="0" hangingPunct="1">
              <a:lnSpc>
                <a:spcPct val="85000"/>
              </a:lnSpc>
              <a:spcBef>
                <a:spcPts val="600"/>
              </a:spcBef>
              <a:buFont typeface="Arial" pitchFamily="34" charset="0"/>
              <a:buNone/>
              <a:defRPr sz="2400" i="1" kern="1200">
                <a:solidFill>
                  <a:srgbClr val="ECECEC"/>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defTabSz="914400" rtl="0" eaLnBrk="1" latinLnBrk="0" hangingPunct="1">
              <a:lnSpc>
                <a:spcPct val="85000"/>
              </a:lnSpc>
              <a:spcBef>
                <a:spcPts val="600"/>
              </a:spcBef>
              <a:buFont typeface="Arial" pitchFamily="34" charset="0"/>
              <a:buNone/>
              <a:defRPr sz="2000" kern="1200">
                <a:solidFill>
                  <a:srgbClr val="ECECEC"/>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defTabSz="914400" rtl="0" eaLnBrk="1" latinLnBrk="0" hangingPunct="1">
              <a:lnSpc>
                <a:spcPct val="85000"/>
              </a:lnSpc>
              <a:spcBef>
                <a:spcPts val="600"/>
              </a:spcBef>
              <a:buFont typeface="Arial" pitchFamily="34" charset="0"/>
              <a:buNone/>
              <a:defRPr sz="2000" kern="1200">
                <a:solidFill>
                  <a:srgbClr val="ECECEC"/>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pPr algn="ctr" defTabSz="685800">
              <a:spcBef>
                <a:spcPts val="975"/>
              </a:spcBef>
            </a:pPr>
            <a:r>
              <a:rPr lang="en-US" sz="3000" b="1" dirty="0">
                <a:solidFill>
                  <a:srgbClr val="5B9BD5">
                    <a:lumMod val="60000"/>
                    <a:lumOff val="40000"/>
                  </a:srgbClr>
                </a:solidFill>
                <a:latin typeface="Ink Free" panose="03080402000500000000" pitchFamily="66" charset="0"/>
                <a:cs typeface="Arial" panose="020B0604020202020204" pitchFamily="34" charset="0"/>
              </a:rPr>
              <a:t>Remote Delivery for the Pandemic</a:t>
            </a:r>
          </a:p>
        </p:txBody>
      </p:sp>
    </p:spTree>
    <p:extLst>
      <p:ext uri="{BB962C8B-B14F-4D97-AF65-F5344CB8AC3E}">
        <p14:creationId xmlns:p14="http://schemas.microsoft.com/office/powerpoint/2010/main" val="4283354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B245965-E7FF-4923-9941-0352B477E70C}"/>
              </a:ext>
            </a:extLst>
          </p:cNvPr>
          <p:cNvSpPr>
            <a:spLocks noGrp="1"/>
          </p:cNvSpPr>
          <p:nvPr>
            <p:ph type="sldNum" sz="quarter" idx="10"/>
          </p:nvPr>
        </p:nvSpPr>
        <p:spPr>
          <a:xfrm>
            <a:off x="4013946" y="5566877"/>
            <a:ext cx="964090" cy="265922"/>
          </a:xfrm>
        </p:spPr>
        <p:txBody>
          <a:bodyPr anchor="ctr">
            <a:normAutofit/>
          </a:bodyPr>
          <a:lstStyle/>
          <a:p>
            <a:pPr defTabSz="342900">
              <a:spcAft>
                <a:spcPts val="450"/>
              </a:spcAft>
            </a:pPr>
            <a:fld id="{4FAB73BC-B049-4115-A692-8D63A059BFB8}" type="slidenum">
              <a:rPr lang="en-US"/>
              <a:pPr defTabSz="342900">
                <a:spcAft>
                  <a:spcPts val="450"/>
                </a:spcAft>
              </a:pPr>
              <a:t>39</a:t>
            </a:fld>
            <a:endParaRPr lang="en-US" dirty="0"/>
          </a:p>
        </p:txBody>
      </p:sp>
      <p:sp>
        <p:nvSpPr>
          <p:cNvPr id="14" name="Title 1">
            <a:extLst>
              <a:ext uri="{FF2B5EF4-FFF2-40B4-BE49-F238E27FC236}">
                <a16:creationId xmlns:a16="http://schemas.microsoft.com/office/drawing/2014/main" id="{87B4EF5C-6287-4257-AF1B-2172CA25B4A5}"/>
              </a:ext>
            </a:extLst>
          </p:cNvPr>
          <p:cNvSpPr txBox="1">
            <a:spLocks/>
          </p:cNvSpPr>
          <p:nvPr/>
        </p:nvSpPr>
        <p:spPr>
          <a:xfrm>
            <a:off x="5229998" y="2708910"/>
            <a:ext cx="6244541" cy="1440180"/>
          </a:xfrm>
          <a:prstGeom prst="rect">
            <a:avLst/>
          </a:prstGeom>
        </p:spPr>
        <p:txBody>
          <a:bodyPr vert="horz" lIns="68580" tIns="34290" rIns="68580" bIns="34290" rtlCol="0" anchor="b">
            <a:normAutofit/>
          </a:bodyPr>
          <a:lstStyle>
            <a:lvl1pPr algn="l" defTabSz="914400" rtl="0" eaLnBrk="1" latinLnBrk="0" hangingPunct="1">
              <a:lnSpc>
                <a:spcPct val="85000"/>
              </a:lnSpc>
              <a:spcBef>
                <a:spcPct val="0"/>
              </a:spcBef>
              <a:buNone/>
              <a:defRPr sz="4000" b="1" kern="1200" spc="-120" baseline="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defTabSz="685800"/>
            <a:r>
              <a:rPr lang="en-US" sz="3300" spc="-90" dirty="0"/>
              <a:t>Partnerships </a:t>
            </a:r>
            <a:br>
              <a:rPr lang="en-US" sz="3300" spc="-90" dirty="0"/>
            </a:br>
            <a:r>
              <a:rPr lang="en-US" sz="3300" spc="-90" dirty="0"/>
              <a:t>with Employers</a:t>
            </a:r>
            <a:br>
              <a:rPr lang="en-US" sz="2775" spc="-90" dirty="0"/>
            </a:br>
            <a:endParaRPr lang="en-US" sz="2775" spc="-90" dirty="0"/>
          </a:p>
        </p:txBody>
      </p:sp>
      <p:pic>
        <p:nvPicPr>
          <p:cNvPr id="10" name="Content Placeholder 9" descr="A picture containing person, person, indoor, holding&#10;&#10;Description automatically generated">
            <a:extLst>
              <a:ext uri="{FF2B5EF4-FFF2-40B4-BE49-F238E27FC236}">
                <a16:creationId xmlns:a16="http://schemas.microsoft.com/office/drawing/2014/main" id="{1A2C58E4-B971-4BE9-AA85-311E5AC6A6A3}"/>
              </a:ext>
            </a:extLst>
          </p:cNvPr>
          <p:cNvPicPr>
            <a:picLocks noGrp="1" noChangeAspect="1"/>
          </p:cNvPicPr>
          <p:nvPr>
            <p:ph idx="1"/>
          </p:nvPr>
        </p:nvPicPr>
        <p:blipFill>
          <a:blip r:embed="rId2"/>
          <a:stretch>
            <a:fillRect/>
          </a:stretch>
        </p:blipFill>
        <p:spPr>
          <a:xfrm rot="16200000">
            <a:off x="1345117" y="1850594"/>
            <a:ext cx="4021931" cy="3016448"/>
          </a:xfrm>
        </p:spPr>
      </p:pic>
    </p:spTree>
    <p:extLst>
      <p:ext uri="{BB962C8B-B14F-4D97-AF65-F5344CB8AC3E}">
        <p14:creationId xmlns:p14="http://schemas.microsoft.com/office/powerpoint/2010/main" val="1680885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599EF-8387-4866-BE6B-F11FDC5BCC76}"/>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GED Update</a:t>
            </a:r>
          </a:p>
        </p:txBody>
      </p:sp>
      <p:sp>
        <p:nvSpPr>
          <p:cNvPr id="3" name="Content Placeholder 2">
            <a:extLst>
              <a:ext uri="{FF2B5EF4-FFF2-40B4-BE49-F238E27FC236}">
                <a16:creationId xmlns:a16="http://schemas.microsoft.com/office/drawing/2014/main" id="{D08A2F3D-BD38-45D7-B7A0-8F510A88F3EF}"/>
              </a:ext>
            </a:extLst>
          </p:cNvPr>
          <p:cNvSpPr>
            <a:spLocks noGrp="1"/>
          </p:cNvSpPr>
          <p:nvPr>
            <p:ph idx="1"/>
          </p:nvPr>
        </p:nvSpPr>
        <p:spPr/>
        <p:txBody>
          <a:bodyPr>
            <a:normAutofit fontScale="92500" lnSpcReduction="20000"/>
          </a:bodyPr>
          <a:lstStyle/>
          <a:p>
            <a:pPr marL="0" indent="0">
              <a:lnSpc>
                <a:spcPct val="100000"/>
              </a:lnSpc>
              <a:spcBef>
                <a:spcPts val="0"/>
              </a:spcBef>
              <a:buNone/>
            </a:pPr>
            <a:r>
              <a:rPr lang="en-US" dirty="0">
                <a:latin typeface="Arial" panose="020B0604020202020204" pitchFamily="34" charset="0"/>
                <a:cs typeface="Arial" panose="020B0604020202020204" pitchFamily="34" charset="0"/>
              </a:rPr>
              <a:t>TOPICS</a:t>
            </a:r>
          </a:p>
          <a:p>
            <a:pPr>
              <a:lnSpc>
                <a:spcPct val="100000"/>
              </a:lnSpc>
              <a:spcBef>
                <a:spcPts val="0"/>
              </a:spcBef>
            </a:pPr>
            <a:r>
              <a:rPr lang="en-US" dirty="0">
                <a:latin typeface="Arial" panose="020B0604020202020204" pitchFamily="34" charset="0"/>
                <a:cs typeface="Arial" panose="020B0604020202020204" pitchFamily="34" charset="0"/>
              </a:rPr>
              <a:t>GED Stats and Updates</a:t>
            </a:r>
          </a:p>
          <a:p>
            <a:pPr>
              <a:lnSpc>
                <a:spcPct val="100000"/>
              </a:lnSpc>
              <a:spcBef>
                <a:spcPts val="0"/>
              </a:spcBef>
            </a:pPr>
            <a:r>
              <a:rPr lang="en-US" dirty="0">
                <a:latin typeface="Arial" panose="020B0604020202020204" pitchFamily="34" charset="0"/>
                <a:cs typeface="Arial" panose="020B0604020202020204" pitchFamily="34" charset="0"/>
              </a:rPr>
              <a:t>GED Online Proctoring</a:t>
            </a:r>
          </a:p>
          <a:p>
            <a:pPr>
              <a:lnSpc>
                <a:spcPct val="100000"/>
              </a:lnSpc>
              <a:spcBef>
                <a:spcPts val="0"/>
              </a:spcBef>
            </a:pPr>
            <a:r>
              <a:rPr lang="en-US" dirty="0">
                <a:latin typeface="Arial" panose="020B0604020202020204" pitchFamily="34" charset="0"/>
                <a:cs typeface="Arial" panose="020B0604020202020204" pitchFamily="34" charset="0"/>
              </a:rPr>
              <a:t>GED Prep Connect</a:t>
            </a:r>
          </a:p>
          <a:p>
            <a:pPr>
              <a:lnSpc>
                <a:spcPct val="100000"/>
              </a:lnSpc>
              <a:spcBef>
                <a:spcPts val="0"/>
              </a:spcBef>
            </a:pPr>
            <a:r>
              <a:rPr lang="en-US" dirty="0">
                <a:latin typeface="Arial" panose="020B0604020202020204" pitchFamily="34" charset="0"/>
                <a:cs typeface="Arial" panose="020B0604020202020204" pitchFamily="34" charset="0"/>
              </a:rPr>
              <a:t>GED Demo Account</a:t>
            </a:r>
          </a:p>
          <a:p>
            <a:pPr marL="0" indent="0">
              <a:lnSpc>
                <a:spcPct val="100000"/>
              </a:lnSpc>
              <a:spcBef>
                <a:spcPts val="0"/>
              </a:spcBef>
              <a:buNone/>
            </a:pPr>
            <a:endParaRPr lang="en-US" dirty="0"/>
          </a:p>
          <a:p>
            <a:pPr marL="0" indent="0">
              <a:lnSpc>
                <a:spcPct val="100000"/>
              </a:lnSpc>
              <a:spcBef>
                <a:spcPts val="0"/>
              </a:spcBef>
              <a:buNone/>
            </a:pPr>
            <a:endParaRPr lang="en-US" dirty="0"/>
          </a:p>
          <a:p>
            <a:pPr marL="0" indent="0">
              <a:lnSpc>
                <a:spcPct val="100000"/>
              </a:lnSpc>
              <a:spcBef>
                <a:spcPts val="0"/>
              </a:spcBef>
              <a:buNone/>
            </a:pPr>
            <a:endParaRPr lang="en-US" dirty="0"/>
          </a:p>
          <a:p>
            <a:pPr marL="0" indent="0">
              <a:lnSpc>
                <a:spcPct val="100000"/>
              </a:lnSpc>
              <a:spcBef>
                <a:spcPts val="0"/>
              </a:spcBef>
              <a:buNone/>
            </a:pPr>
            <a:endParaRPr lang="en-US" dirty="0"/>
          </a:p>
          <a:p>
            <a:pPr marL="0" indent="0" algn="r">
              <a:lnSpc>
                <a:spcPct val="100000"/>
              </a:lnSpc>
              <a:spcBef>
                <a:spcPts val="0"/>
              </a:spcBef>
              <a:buNone/>
            </a:pPr>
            <a:endParaRPr lang="en-US" sz="2000" dirty="0"/>
          </a:p>
          <a:p>
            <a:pPr marL="0" indent="0" algn="r">
              <a:lnSpc>
                <a:spcPct val="100000"/>
              </a:lnSpc>
              <a:spcBef>
                <a:spcPts val="0"/>
              </a:spcBef>
              <a:buNone/>
            </a:pPr>
            <a:r>
              <a:rPr lang="en-US" sz="2000" dirty="0"/>
              <a:t>Sue Grosdidier </a:t>
            </a:r>
          </a:p>
          <a:p>
            <a:pPr marL="0" indent="0" algn="r">
              <a:lnSpc>
                <a:spcPct val="100000"/>
              </a:lnSpc>
              <a:spcBef>
                <a:spcPts val="0"/>
              </a:spcBef>
              <a:buNone/>
            </a:pPr>
            <a:r>
              <a:rPr lang="en-US" sz="2000" dirty="0"/>
              <a:t>High School Equivalency </a:t>
            </a:r>
          </a:p>
          <a:p>
            <a:pPr marL="0" indent="0" algn="r">
              <a:lnSpc>
                <a:spcPct val="100000"/>
              </a:lnSpc>
              <a:spcBef>
                <a:spcPts val="0"/>
              </a:spcBef>
              <a:buNone/>
            </a:pPr>
            <a:r>
              <a:rPr lang="en-US" sz="2000" dirty="0"/>
              <a:t>sgrosdidier@ksbor.org</a:t>
            </a:r>
          </a:p>
          <a:p>
            <a:pPr marL="0" indent="0" algn="r">
              <a:lnSpc>
                <a:spcPct val="100000"/>
              </a:lnSpc>
              <a:spcBef>
                <a:spcPts val="0"/>
              </a:spcBef>
              <a:buNone/>
            </a:pPr>
            <a:r>
              <a:rPr lang="en-US" sz="2000" dirty="0"/>
              <a:t>(785) 430-4289</a:t>
            </a:r>
          </a:p>
          <a:p>
            <a:pPr marL="0" indent="0">
              <a:buNone/>
            </a:pPr>
            <a:endParaRPr lang="en-US" dirty="0"/>
          </a:p>
        </p:txBody>
      </p:sp>
    </p:spTree>
    <p:extLst>
      <p:ext uri="{BB962C8B-B14F-4D97-AF65-F5344CB8AC3E}">
        <p14:creationId xmlns:p14="http://schemas.microsoft.com/office/powerpoint/2010/main" val="20959022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pical Questions">
            <a:extLst>
              <a:ext uri="{FF2B5EF4-FFF2-40B4-BE49-F238E27FC236}">
                <a16:creationId xmlns:a16="http://schemas.microsoft.com/office/drawing/2014/main" id="{DF027863-BF8D-4F1E-8AFB-88AEC54D0FF3}"/>
              </a:ext>
            </a:extLst>
          </p:cNvPr>
          <p:cNvSpPr>
            <a:spLocks noGrp="1"/>
          </p:cNvSpPr>
          <p:nvPr>
            <p:ph type="title"/>
          </p:nvPr>
        </p:nvSpPr>
        <p:spPr>
          <a:xfrm>
            <a:off x="425190" y="1318069"/>
            <a:ext cx="8293621" cy="483893"/>
          </a:xfrm>
        </p:spPr>
        <p:txBody>
          <a:bodyPr>
            <a:noAutofit/>
          </a:bodyPr>
          <a:lstStyle/>
          <a:p>
            <a:r>
              <a:rPr lang="en-US" sz="4500" b="1" dirty="0">
                <a:solidFill>
                  <a:schemeClr val="accent4">
                    <a:lumMod val="40000"/>
                    <a:lumOff val="60000"/>
                  </a:schemeClr>
                </a:solidFill>
                <a:latin typeface="Arial" panose="020B0604020202020204" pitchFamily="34" charset="0"/>
                <a:cs typeface="Arial" panose="020B0604020202020204" pitchFamily="34" charset="0"/>
              </a:rPr>
              <a:t>Typical Questions</a:t>
            </a:r>
            <a:endParaRPr lang="en-US" sz="3300" b="1" dirty="0">
              <a:solidFill>
                <a:schemeClr val="accent4">
                  <a:lumMod val="40000"/>
                  <a:lumOff val="60000"/>
                </a:schemeClr>
              </a:solidFill>
              <a:latin typeface="Arial" panose="020B0604020202020204" pitchFamily="34" charset="0"/>
              <a:cs typeface="Arial" panose="020B0604020202020204" pitchFamily="34" charset="0"/>
            </a:endParaRPr>
          </a:p>
        </p:txBody>
      </p:sp>
      <p:sp>
        <p:nvSpPr>
          <p:cNvPr id="33" name="How and Why?">
            <a:extLst>
              <a:ext uri="{FF2B5EF4-FFF2-40B4-BE49-F238E27FC236}">
                <a16:creationId xmlns:a16="http://schemas.microsoft.com/office/drawing/2014/main" id="{8F92221E-9B9C-4E54-98D3-9BA5A8BC48B0}"/>
              </a:ext>
            </a:extLst>
          </p:cNvPr>
          <p:cNvSpPr>
            <a:spLocks noGrp="1"/>
          </p:cNvSpPr>
          <p:nvPr>
            <p:ph type="body" sz="quarter" idx="17"/>
          </p:nvPr>
        </p:nvSpPr>
        <p:spPr>
          <a:xfrm>
            <a:off x="180475" y="3453811"/>
            <a:ext cx="2097329" cy="2234519"/>
          </a:xfrm>
        </p:spPr>
        <p:txBody>
          <a:bodyPr>
            <a:noAutofit/>
          </a:bodyPr>
          <a:lstStyle/>
          <a:p>
            <a:r>
              <a:rPr lang="en-US" sz="1500" b="1" dirty="0">
                <a:solidFill>
                  <a:schemeClr val="bg1"/>
                </a:solidFill>
                <a:latin typeface="Arial" panose="020B0604020202020204" pitchFamily="34" charset="0"/>
                <a:cs typeface="Arial" panose="020B0604020202020204" pitchFamily="34" charset="0"/>
              </a:rPr>
              <a:t>How is this funded? </a:t>
            </a:r>
          </a:p>
          <a:p>
            <a:r>
              <a:rPr lang="en-US" sz="1500" b="1" dirty="0">
                <a:solidFill>
                  <a:schemeClr val="bg1"/>
                </a:solidFill>
                <a:latin typeface="Arial" panose="020B0604020202020204" pitchFamily="34" charset="0"/>
                <a:cs typeface="Arial" panose="020B0604020202020204" pitchFamily="34" charset="0"/>
              </a:rPr>
              <a:t>Why are employers investing in ESL programs?</a:t>
            </a:r>
          </a:p>
        </p:txBody>
      </p:sp>
      <p:sp>
        <p:nvSpPr>
          <p:cNvPr id="41" name="Look">
            <a:extLst>
              <a:ext uri="{FF2B5EF4-FFF2-40B4-BE49-F238E27FC236}">
                <a16:creationId xmlns:a16="http://schemas.microsoft.com/office/drawing/2014/main" id="{47DD4903-C135-478D-BA34-3DE445FE92BC}"/>
              </a:ext>
            </a:extLst>
          </p:cNvPr>
          <p:cNvSpPr>
            <a:spLocks noGrp="1"/>
          </p:cNvSpPr>
          <p:nvPr>
            <p:ph type="body" sz="quarter" idx="24"/>
          </p:nvPr>
        </p:nvSpPr>
        <p:spPr>
          <a:xfrm>
            <a:off x="2516947" y="3433029"/>
            <a:ext cx="1852613" cy="1798476"/>
          </a:xfrm>
        </p:spPr>
        <p:txBody>
          <a:bodyPr>
            <a:normAutofit/>
          </a:bodyPr>
          <a:lstStyle/>
          <a:p>
            <a:r>
              <a:rPr lang="en-US" sz="1500" b="1" dirty="0">
                <a:solidFill>
                  <a:schemeClr val="bg1"/>
                </a:solidFill>
                <a:latin typeface="Arial" panose="020B0604020202020204" pitchFamily="34" charset="0"/>
                <a:cs typeface="Arial" panose="020B0604020202020204" pitchFamily="34" charset="0"/>
              </a:rPr>
              <a:t>What do these models looks like?</a:t>
            </a:r>
          </a:p>
        </p:txBody>
      </p:sp>
      <p:sp>
        <p:nvSpPr>
          <p:cNvPr id="42" name="Characterize">
            <a:extLst>
              <a:ext uri="{FF2B5EF4-FFF2-40B4-BE49-F238E27FC236}">
                <a16:creationId xmlns:a16="http://schemas.microsoft.com/office/drawing/2014/main" id="{6FDE73E4-A2FD-4D02-95B5-286B64BFA6F5}"/>
              </a:ext>
            </a:extLst>
          </p:cNvPr>
          <p:cNvSpPr>
            <a:spLocks noGrp="1"/>
          </p:cNvSpPr>
          <p:nvPr>
            <p:ph type="body" sz="quarter" idx="25"/>
          </p:nvPr>
        </p:nvSpPr>
        <p:spPr>
          <a:xfrm>
            <a:off x="4572001" y="3429000"/>
            <a:ext cx="1857302" cy="1798476"/>
          </a:xfrm>
        </p:spPr>
        <p:txBody>
          <a:bodyPr>
            <a:normAutofit/>
          </a:bodyPr>
          <a:lstStyle/>
          <a:p>
            <a:r>
              <a:rPr lang="en-US" sz="1500" b="1" dirty="0">
                <a:solidFill>
                  <a:schemeClr val="bg1"/>
                </a:solidFill>
                <a:latin typeface="Arial" panose="020B0604020202020204" pitchFamily="34" charset="0"/>
                <a:cs typeface="Arial" panose="020B0604020202020204" pitchFamily="34" charset="0"/>
              </a:rPr>
              <a:t>What characterizes successful models?</a:t>
            </a:r>
          </a:p>
        </p:txBody>
      </p:sp>
      <p:sp>
        <p:nvSpPr>
          <p:cNvPr id="43" name="How and what? Resources?">
            <a:extLst>
              <a:ext uri="{FF2B5EF4-FFF2-40B4-BE49-F238E27FC236}">
                <a16:creationId xmlns:a16="http://schemas.microsoft.com/office/drawing/2014/main" id="{E573410B-51DF-40BF-A906-C91D0EA7A5B4}"/>
              </a:ext>
            </a:extLst>
          </p:cNvPr>
          <p:cNvSpPr>
            <a:spLocks noGrp="1"/>
          </p:cNvSpPr>
          <p:nvPr>
            <p:ph type="body" sz="quarter" idx="26"/>
          </p:nvPr>
        </p:nvSpPr>
        <p:spPr>
          <a:xfrm>
            <a:off x="6725778" y="3391786"/>
            <a:ext cx="1852613" cy="1798476"/>
          </a:xfrm>
        </p:spPr>
        <p:txBody>
          <a:bodyPr>
            <a:normAutofit/>
          </a:bodyPr>
          <a:lstStyle/>
          <a:p>
            <a:r>
              <a:rPr lang="en-US" sz="1500" b="1" dirty="0">
                <a:solidFill>
                  <a:schemeClr val="bg1"/>
                </a:solidFill>
                <a:latin typeface="Arial" panose="020B0604020202020204" pitchFamily="34" charset="0"/>
                <a:cs typeface="Arial" panose="020B0604020202020204" pitchFamily="34" charset="0"/>
              </a:rPr>
              <a:t>How do I begin? </a:t>
            </a:r>
          </a:p>
          <a:p>
            <a:r>
              <a:rPr lang="en-US" sz="1500" b="1" dirty="0">
                <a:solidFill>
                  <a:schemeClr val="bg1"/>
                </a:solidFill>
                <a:latin typeface="Arial" panose="020B0604020202020204" pitchFamily="34" charset="0"/>
                <a:cs typeface="Arial" panose="020B0604020202020204" pitchFamily="34" charset="0"/>
              </a:rPr>
              <a:t>What do I need to know?</a:t>
            </a:r>
          </a:p>
          <a:p>
            <a:r>
              <a:rPr lang="en-US" sz="1500" b="1" dirty="0">
                <a:solidFill>
                  <a:schemeClr val="bg1"/>
                </a:solidFill>
                <a:latin typeface="Arial" panose="020B0604020202020204" pitchFamily="34" charset="0"/>
                <a:cs typeface="Arial" panose="020B0604020202020204" pitchFamily="34" charset="0"/>
              </a:rPr>
              <a:t>Any resources?</a:t>
            </a:r>
          </a:p>
        </p:txBody>
      </p:sp>
      <p:pic>
        <p:nvPicPr>
          <p:cNvPr id="18" name="Icons">
            <a:extLst>
              <a:ext uri="{FF2B5EF4-FFF2-40B4-BE49-F238E27FC236}">
                <a16:creationId xmlns:a16="http://schemas.microsoft.com/office/drawing/2014/main" id="{14043515-188C-4C02-ACB5-9EB3C1A379B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72825" y="2303555"/>
            <a:ext cx="7258993" cy="1088231"/>
          </a:xfrm>
          <a:prstGeom prst="rect">
            <a:avLst/>
          </a:prstGeom>
        </p:spPr>
      </p:pic>
    </p:spTree>
    <p:extLst>
      <p:ext uri="{BB962C8B-B14F-4D97-AF65-F5344CB8AC3E}">
        <p14:creationId xmlns:p14="http://schemas.microsoft.com/office/powerpoint/2010/main" val="145354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unding Question">
            <a:extLst>
              <a:ext uri="{FF2B5EF4-FFF2-40B4-BE49-F238E27FC236}">
                <a16:creationId xmlns:a16="http://schemas.microsoft.com/office/drawing/2014/main" id="{22B4BAEB-AB07-4039-8402-D6C45481420D}"/>
              </a:ext>
            </a:extLst>
          </p:cNvPr>
          <p:cNvSpPr>
            <a:spLocks noGrp="1"/>
          </p:cNvSpPr>
          <p:nvPr>
            <p:ph type="title"/>
          </p:nvPr>
        </p:nvSpPr>
        <p:spPr>
          <a:xfrm>
            <a:off x="261974" y="2813242"/>
            <a:ext cx="4310026" cy="1052060"/>
          </a:xfrm>
        </p:spPr>
        <p:txBody>
          <a:bodyPr>
            <a:normAutofit/>
          </a:bodyPr>
          <a:lstStyle/>
          <a:p>
            <a:r>
              <a:rPr lang="en-US" b="1" dirty="0">
                <a:solidFill>
                  <a:srgbClr val="FFE699"/>
                </a:solidFill>
                <a:latin typeface="Arial" panose="020B0604020202020204" pitchFamily="34" charset="0"/>
                <a:cs typeface="Arial" panose="020B0604020202020204" pitchFamily="34" charset="0"/>
              </a:rPr>
              <a:t>How Is this Funded?</a:t>
            </a:r>
          </a:p>
        </p:txBody>
      </p:sp>
      <p:pic>
        <p:nvPicPr>
          <p:cNvPr id="6" name="Diagram of funding" descr="Diagram showing how program is funded.  U.S. Department of Education provides Texas Workforce Commission (TWC) with funding.   TWC awards funds in the form of grants to Local Providers, who partner with businesses to provide services.">
            <a:extLst>
              <a:ext uri="{FF2B5EF4-FFF2-40B4-BE49-F238E27FC236}">
                <a16:creationId xmlns:a16="http://schemas.microsoft.com/office/drawing/2014/main" id="{57B70B1A-B465-45F6-87EA-A93C61C96D93}"/>
              </a:ext>
            </a:extLst>
          </p:cNvPr>
          <p:cNvPicPr>
            <a:picLocks noChangeAspect="1"/>
          </p:cNvPicPr>
          <p:nvPr/>
        </p:nvPicPr>
        <p:blipFill rotWithShape="1">
          <a:blip r:embed="rId2"/>
          <a:srcRect l="1387"/>
          <a:stretch/>
        </p:blipFill>
        <p:spPr>
          <a:xfrm>
            <a:off x="4709160" y="954781"/>
            <a:ext cx="3268980" cy="4745057"/>
          </a:xfrm>
          <a:prstGeom prst="rect">
            <a:avLst/>
          </a:prstGeom>
        </p:spPr>
      </p:pic>
    </p:spTree>
    <p:extLst>
      <p:ext uri="{BB962C8B-B14F-4D97-AF65-F5344CB8AC3E}">
        <p14:creationId xmlns:p14="http://schemas.microsoft.com/office/powerpoint/2010/main" val="3110527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Why implement workplace literacy?">
            <a:extLst>
              <a:ext uri="{FF2B5EF4-FFF2-40B4-BE49-F238E27FC236}">
                <a16:creationId xmlns:a16="http://schemas.microsoft.com/office/drawing/2014/main" id="{357D6EAB-FAF0-49D9-AA78-5EF16A0B21E5}"/>
              </a:ext>
            </a:extLst>
          </p:cNvPr>
          <p:cNvSpPr>
            <a:spLocks noGrp="1"/>
          </p:cNvSpPr>
          <p:nvPr>
            <p:ph type="title"/>
          </p:nvPr>
        </p:nvSpPr>
        <p:spPr>
          <a:xfrm>
            <a:off x="456199" y="2771451"/>
            <a:ext cx="8079581" cy="1052060"/>
          </a:xfrm>
        </p:spPr>
        <p:txBody>
          <a:bodyPr>
            <a:noAutofit/>
          </a:bodyPr>
          <a:lstStyle/>
          <a:p>
            <a:pPr algn="ctr"/>
            <a:r>
              <a:rPr lang="en-US" sz="4050" dirty="0">
                <a:solidFill>
                  <a:schemeClr val="accent4">
                    <a:lumMod val="40000"/>
                    <a:lumOff val="60000"/>
                  </a:schemeClr>
                </a:solidFill>
                <a:latin typeface="Arial" panose="020B0604020202020204" pitchFamily="34" charset="0"/>
                <a:cs typeface="Arial" panose="020B0604020202020204" pitchFamily="34" charset="0"/>
              </a:rPr>
              <a:t>Why would employers </a:t>
            </a:r>
            <a:br>
              <a:rPr lang="en-US" sz="4050" dirty="0">
                <a:solidFill>
                  <a:schemeClr val="accent4">
                    <a:lumMod val="40000"/>
                    <a:lumOff val="60000"/>
                  </a:schemeClr>
                </a:solidFill>
                <a:latin typeface="Arial" panose="020B0604020202020204" pitchFamily="34" charset="0"/>
                <a:cs typeface="Arial" panose="020B0604020202020204" pitchFamily="34" charset="0"/>
              </a:rPr>
            </a:br>
            <a:r>
              <a:rPr lang="en-US" sz="4050" dirty="0">
                <a:solidFill>
                  <a:schemeClr val="accent4">
                    <a:lumMod val="40000"/>
                    <a:lumOff val="60000"/>
                  </a:schemeClr>
                </a:solidFill>
                <a:latin typeface="Arial" panose="020B0604020202020204" pitchFamily="34" charset="0"/>
                <a:cs typeface="Arial" panose="020B0604020202020204" pitchFamily="34" charset="0"/>
              </a:rPr>
              <a:t>implement a workplace </a:t>
            </a:r>
            <a:br>
              <a:rPr lang="en-US" sz="4050" dirty="0">
                <a:solidFill>
                  <a:schemeClr val="accent4">
                    <a:lumMod val="40000"/>
                    <a:lumOff val="60000"/>
                  </a:schemeClr>
                </a:solidFill>
                <a:latin typeface="Arial" panose="020B0604020202020204" pitchFamily="34" charset="0"/>
                <a:cs typeface="Arial" panose="020B0604020202020204" pitchFamily="34" charset="0"/>
              </a:rPr>
            </a:br>
            <a:r>
              <a:rPr lang="en-US" sz="4050" dirty="0">
                <a:solidFill>
                  <a:schemeClr val="accent4">
                    <a:lumMod val="40000"/>
                    <a:lumOff val="60000"/>
                  </a:schemeClr>
                </a:solidFill>
                <a:latin typeface="Arial" panose="020B0604020202020204" pitchFamily="34" charset="0"/>
                <a:cs typeface="Arial" panose="020B0604020202020204" pitchFamily="34" charset="0"/>
              </a:rPr>
              <a:t>literacy program?</a:t>
            </a:r>
          </a:p>
        </p:txBody>
      </p:sp>
    </p:spTree>
    <p:extLst>
      <p:ext uri="{BB962C8B-B14F-4D97-AF65-F5344CB8AC3E}">
        <p14:creationId xmlns:p14="http://schemas.microsoft.com/office/powerpoint/2010/main" val="1652010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ght Labor Market">
            <a:extLst>
              <a:ext uri="{FF2B5EF4-FFF2-40B4-BE49-F238E27FC236}">
                <a16:creationId xmlns:a16="http://schemas.microsoft.com/office/drawing/2014/main" id="{2404D1A2-09A1-44BD-BC54-10D514EC7B6D}"/>
              </a:ext>
            </a:extLst>
          </p:cNvPr>
          <p:cNvSpPr>
            <a:spLocks noGrp="1"/>
          </p:cNvSpPr>
          <p:nvPr>
            <p:ph type="title"/>
          </p:nvPr>
        </p:nvSpPr>
        <p:spPr>
          <a:xfrm>
            <a:off x="120316" y="1117023"/>
            <a:ext cx="8905922" cy="1248987"/>
          </a:xfrm>
        </p:spPr>
        <p:txBody>
          <a:bodyPr>
            <a:normAutofit/>
          </a:bodyPr>
          <a:lstStyle/>
          <a:p>
            <a:r>
              <a:rPr lang="en-US" sz="1500" dirty="0">
                <a:solidFill>
                  <a:schemeClr val="bg1"/>
                </a:solidFill>
                <a:latin typeface="Arial" panose="020B0604020202020204" pitchFamily="34" charset="0"/>
                <a:cs typeface="Arial" panose="020B0604020202020204" pitchFamily="34" charset="0"/>
              </a:rPr>
              <a:t>Reason 1</a:t>
            </a:r>
            <a:br>
              <a:rPr lang="en-US" b="0" dirty="0">
                <a:solidFill>
                  <a:schemeClr val="accent4">
                    <a:lumMod val="40000"/>
                    <a:lumOff val="60000"/>
                  </a:schemeClr>
                </a:solidFill>
              </a:rPr>
            </a:br>
            <a:r>
              <a:rPr lang="en-US" sz="4500" b="1" dirty="0">
                <a:solidFill>
                  <a:schemeClr val="accent4">
                    <a:lumMod val="40000"/>
                    <a:lumOff val="60000"/>
                  </a:schemeClr>
                </a:solidFill>
                <a:latin typeface="Arial" panose="020B0604020202020204" pitchFamily="34" charset="0"/>
                <a:cs typeface="Arial" panose="020B0604020202020204" pitchFamily="34" charset="0"/>
              </a:rPr>
              <a:t>A Different Labor Market</a:t>
            </a:r>
          </a:p>
        </p:txBody>
      </p:sp>
      <p:sp>
        <p:nvSpPr>
          <p:cNvPr id="6" name="What employers are doing">
            <a:extLst>
              <a:ext uri="{FF2B5EF4-FFF2-40B4-BE49-F238E27FC236}">
                <a16:creationId xmlns:a16="http://schemas.microsoft.com/office/drawing/2014/main" id="{B2D5ECDB-58ED-4F03-9361-B6B58F10D235}"/>
              </a:ext>
            </a:extLst>
          </p:cNvPr>
          <p:cNvSpPr>
            <a:spLocks noGrp="1"/>
          </p:cNvSpPr>
          <p:nvPr>
            <p:ph type="body" sz="quarter" idx="4294967295"/>
          </p:nvPr>
        </p:nvSpPr>
        <p:spPr>
          <a:xfrm>
            <a:off x="3553692" y="2193916"/>
            <a:ext cx="5469992" cy="3210845"/>
          </a:xfrm>
        </p:spPr>
        <p:txBody>
          <a:bodyPr>
            <a:noAutofit/>
          </a:bodyPr>
          <a:lstStyle/>
          <a:p>
            <a:pPr marL="0" indent="0">
              <a:lnSpc>
                <a:spcPct val="100000"/>
              </a:lnSpc>
              <a:spcBef>
                <a:spcPts val="0"/>
              </a:spcBef>
              <a:spcAft>
                <a:spcPts val="900"/>
              </a:spcAft>
              <a:buNone/>
            </a:pPr>
            <a:r>
              <a:rPr lang="en-US" sz="2400" dirty="0">
                <a:latin typeface="Arial" panose="020B0604020202020204" pitchFamily="34" charset="0"/>
                <a:cs typeface="Arial" panose="020B0604020202020204" pitchFamily="34" charset="0"/>
              </a:rPr>
              <a:t>Employers: </a:t>
            </a:r>
          </a:p>
          <a:p>
            <a:pPr marL="164592" lvl="1" indent="-164592">
              <a:lnSpc>
                <a:spcPct val="100000"/>
              </a:lnSpc>
              <a:spcBef>
                <a:spcPts val="0"/>
              </a:spcBef>
              <a:buFont typeface="Wingdings" panose="05000000000000000000" pitchFamily="2" charset="2"/>
              <a:buChar char="§"/>
            </a:pPr>
            <a:r>
              <a:rPr lang="en-US" sz="2400" dirty="0">
                <a:latin typeface="Arial" panose="020B0604020202020204" pitchFamily="34" charset="0"/>
                <a:cs typeface="Arial" panose="020B0604020202020204" pitchFamily="34" charset="0"/>
              </a:rPr>
              <a:t> Who were competing for workers are now determining what worker demand will be and upskill to new roles and processes</a:t>
            </a:r>
          </a:p>
          <a:p>
            <a:pPr marL="219456" indent="-219456">
              <a:lnSpc>
                <a:spcPct val="100000"/>
              </a:lnSpc>
              <a:buFont typeface="Wingdings" panose="05000000000000000000" pitchFamily="2" charset="2"/>
              <a:buChar char="§"/>
            </a:pPr>
            <a:r>
              <a:rPr lang="en-US" sz="2400" dirty="0">
                <a:latin typeface="Arial" panose="020B0604020202020204" pitchFamily="34" charset="0"/>
                <a:cs typeface="Arial" panose="020B0604020202020204" pitchFamily="34" charset="0"/>
              </a:rPr>
              <a:t>Are still challenged by English &amp; educational attainment gaps</a:t>
            </a:r>
          </a:p>
          <a:p>
            <a:pPr marL="219456" indent="-219456">
              <a:lnSpc>
                <a:spcPct val="100000"/>
              </a:lnSpc>
              <a:buFont typeface="Wingdings" panose="05000000000000000000" pitchFamily="2" charset="2"/>
              <a:buChar char="§"/>
            </a:pPr>
            <a:r>
              <a:rPr lang="en-US" sz="2400" dirty="0">
                <a:latin typeface="Arial" panose="020B0604020202020204" pitchFamily="34" charset="0"/>
                <a:cs typeface="Arial" panose="020B0604020202020204" pitchFamily="34" charset="0"/>
              </a:rPr>
              <a:t>Use workplace literacy as a retention incentive and lift within organization</a:t>
            </a:r>
          </a:p>
        </p:txBody>
      </p:sp>
      <p:pic>
        <p:nvPicPr>
          <p:cNvPr id="74" name="Help Wanted Desperately" descr="Picture of Help Wanted sign with desperately written over the top of it.">
            <a:extLst>
              <a:ext uri="{FF2B5EF4-FFF2-40B4-BE49-F238E27FC236}">
                <a16:creationId xmlns:a16="http://schemas.microsoft.com/office/drawing/2014/main" id="{BCE62251-2D63-4153-B6DD-B3B571527D23}"/>
              </a:ext>
            </a:extLst>
          </p:cNvPr>
          <p:cNvPicPr>
            <a:picLocks noGrp="1" noChangeAspect="1"/>
          </p:cNvPicPr>
          <p:nvPr>
            <p:ph idx="1"/>
          </p:nvPr>
        </p:nvPicPr>
        <p:blipFill>
          <a:blip r:embed="rId2"/>
          <a:stretch>
            <a:fillRect/>
          </a:stretch>
        </p:blipFill>
        <p:spPr>
          <a:xfrm>
            <a:off x="257886" y="2530131"/>
            <a:ext cx="3168889" cy="2538413"/>
          </a:xfrm>
        </p:spPr>
      </p:pic>
    </p:spTree>
    <p:extLst>
      <p:ext uri="{BB962C8B-B14F-4D97-AF65-F5344CB8AC3E}">
        <p14:creationId xmlns:p14="http://schemas.microsoft.com/office/powerpoint/2010/main" val="3443088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mpacts">
            <a:extLst>
              <a:ext uri="{FF2B5EF4-FFF2-40B4-BE49-F238E27FC236}">
                <a16:creationId xmlns:a16="http://schemas.microsoft.com/office/drawing/2014/main" id="{D349845F-F5F4-43A5-BE41-DEEAF651301B}"/>
              </a:ext>
            </a:extLst>
          </p:cNvPr>
          <p:cNvSpPr>
            <a:spLocks noGrp="1"/>
          </p:cNvSpPr>
          <p:nvPr>
            <p:ph type="title"/>
          </p:nvPr>
        </p:nvSpPr>
        <p:spPr>
          <a:xfrm>
            <a:off x="206506" y="1147444"/>
            <a:ext cx="8079581" cy="1052060"/>
          </a:xfrm>
        </p:spPr>
        <p:txBody>
          <a:bodyPr>
            <a:normAutofit/>
          </a:bodyPr>
          <a:lstStyle/>
          <a:p>
            <a:r>
              <a:rPr lang="en-US" sz="4500" b="1" dirty="0">
                <a:solidFill>
                  <a:schemeClr val="accent4">
                    <a:lumMod val="40000"/>
                    <a:lumOff val="60000"/>
                  </a:schemeClr>
                </a:solidFill>
                <a:latin typeface="Arial" panose="020B0604020202020204" pitchFamily="34" charset="0"/>
                <a:cs typeface="Arial" panose="020B0604020202020204" pitchFamily="34" charset="0"/>
              </a:rPr>
              <a:t>Impacts</a:t>
            </a:r>
            <a:br>
              <a:rPr lang="en-US" sz="3000" dirty="0">
                <a:solidFill>
                  <a:schemeClr val="accent4">
                    <a:lumMod val="40000"/>
                    <a:lumOff val="60000"/>
                  </a:schemeClr>
                </a:solidFill>
              </a:rPr>
            </a:br>
            <a:r>
              <a:rPr lang="en-US" sz="1650" dirty="0">
                <a:solidFill>
                  <a:schemeClr val="bg1"/>
                </a:solidFill>
                <a:latin typeface="Arial" panose="020B0604020202020204" pitchFamily="34" charset="0"/>
                <a:cs typeface="Arial" panose="020B0604020202020204" pitchFamily="34" charset="0"/>
              </a:rPr>
              <a:t>Reason 1—Tight Labor Market (and Different) </a:t>
            </a:r>
          </a:p>
        </p:txBody>
      </p:sp>
      <p:sp>
        <p:nvSpPr>
          <p:cNvPr id="7" name="Facts">
            <a:extLst>
              <a:ext uri="{FF2B5EF4-FFF2-40B4-BE49-F238E27FC236}">
                <a16:creationId xmlns:a16="http://schemas.microsoft.com/office/drawing/2014/main" id="{D95587AD-C981-4496-B6AA-A055C90C629F}"/>
              </a:ext>
            </a:extLst>
          </p:cNvPr>
          <p:cNvSpPr>
            <a:spLocks noGrp="1"/>
          </p:cNvSpPr>
          <p:nvPr>
            <p:ph idx="1"/>
          </p:nvPr>
        </p:nvSpPr>
        <p:spPr>
          <a:xfrm>
            <a:off x="3988182" y="2404610"/>
            <a:ext cx="5020948" cy="3305947"/>
          </a:xfrm>
        </p:spPr>
        <p:txBody>
          <a:bodyPr>
            <a:noAutofit/>
          </a:bodyPr>
          <a:lstStyle/>
          <a:p>
            <a:pPr lvl="1">
              <a:spcBef>
                <a:spcPts val="0"/>
              </a:spcBef>
              <a:spcAft>
                <a:spcPts val="1350"/>
              </a:spcAft>
              <a:buClr>
                <a:schemeClr val="bg1"/>
              </a:buClr>
              <a:buFont typeface="Arial" panose="020B0604020202020204" pitchFamily="34" charset="0"/>
              <a:buChar char="•"/>
            </a:pPr>
            <a:r>
              <a:rPr lang="en-US" sz="2100" dirty="0">
                <a:latin typeface="Arial" panose="020B0604020202020204" pitchFamily="34" charset="0"/>
                <a:cs typeface="Arial" panose="020B0604020202020204" pitchFamily="34" charset="0"/>
              </a:rPr>
              <a:t>Baby boomers are rapidly retiring, but may now delay retirement</a:t>
            </a:r>
          </a:p>
          <a:p>
            <a:pPr lvl="1">
              <a:spcBef>
                <a:spcPts val="0"/>
              </a:spcBef>
              <a:spcAft>
                <a:spcPts val="1350"/>
              </a:spcAft>
              <a:buClr>
                <a:schemeClr val="bg1"/>
              </a:buClr>
              <a:buFont typeface="Arial" panose="020B0604020202020204" pitchFamily="34" charset="0"/>
              <a:buChar char="•"/>
            </a:pPr>
            <a:r>
              <a:rPr lang="en-US" sz="2100" dirty="0">
                <a:latin typeface="Arial" panose="020B0604020202020204" pitchFamily="34" charset="0"/>
                <a:cs typeface="Arial" panose="020B0604020202020204" pitchFamily="34" charset="0"/>
              </a:rPr>
              <a:t>Businesses:</a:t>
            </a:r>
          </a:p>
          <a:p>
            <a:pPr marL="517922" lvl="1">
              <a:buFont typeface="Arial" panose="020B0604020202020204" pitchFamily="34" charset="0"/>
              <a:buChar char="•"/>
            </a:pPr>
            <a:r>
              <a:rPr lang="en-US" dirty="0"/>
              <a:t>Need flexible talent</a:t>
            </a:r>
          </a:p>
          <a:p>
            <a:pPr marL="517922" lvl="1">
              <a:buFont typeface="Arial" panose="020B0604020202020204" pitchFamily="34" charset="0"/>
              <a:buChar char="•"/>
            </a:pPr>
            <a:r>
              <a:rPr lang="en-US" dirty="0"/>
              <a:t>Cannot buy their way out of the skills gap and remain competitive</a:t>
            </a:r>
          </a:p>
          <a:p>
            <a:pPr marL="517922" lvl="1">
              <a:buFont typeface="Arial" panose="020B0604020202020204" pitchFamily="34" charset="0"/>
              <a:buChar char="•"/>
            </a:pPr>
            <a:r>
              <a:rPr lang="en-US" dirty="0"/>
              <a:t>Are turning to outsourcing, temporary labor, automation, and recategorizing job descriptions</a:t>
            </a:r>
            <a:endParaRPr lang="en-US" sz="2100" dirty="0">
              <a:latin typeface="Arial" panose="020B0604020202020204" pitchFamily="34" charset="0"/>
              <a:cs typeface="Arial" panose="020B0604020202020204" pitchFamily="34" charset="0"/>
            </a:endParaRPr>
          </a:p>
        </p:txBody>
      </p:sp>
      <p:pic>
        <p:nvPicPr>
          <p:cNvPr id="11" name="Now Hiring receipt" descr="Picture of receipt with Now Hiring written on it.">
            <a:extLst>
              <a:ext uri="{FF2B5EF4-FFF2-40B4-BE49-F238E27FC236}">
                <a16:creationId xmlns:a16="http://schemas.microsoft.com/office/drawing/2014/main" id="{0222F364-A37C-4658-8174-8369B3D4C976}"/>
              </a:ext>
            </a:extLst>
          </p:cNvPr>
          <p:cNvPicPr>
            <a:picLocks noChangeAspect="1"/>
          </p:cNvPicPr>
          <p:nvPr/>
        </p:nvPicPr>
        <p:blipFill rotWithShape="1">
          <a:blip r:embed="rId2"/>
          <a:srcRect t="19799" r="4124" b="23097"/>
          <a:stretch/>
        </p:blipFill>
        <p:spPr>
          <a:xfrm>
            <a:off x="206506" y="2404610"/>
            <a:ext cx="3698548" cy="2937165"/>
          </a:xfrm>
          <a:prstGeom prst="rect">
            <a:avLst/>
          </a:prstGeom>
        </p:spPr>
      </p:pic>
    </p:spTree>
    <p:extLst>
      <p:ext uri="{BB962C8B-B14F-4D97-AF65-F5344CB8AC3E}">
        <p14:creationId xmlns:p14="http://schemas.microsoft.com/office/powerpoint/2010/main" val="1402209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as Story">
            <a:extLst>
              <a:ext uri="{FF2B5EF4-FFF2-40B4-BE49-F238E27FC236}">
                <a16:creationId xmlns:a16="http://schemas.microsoft.com/office/drawing/2014/main" id="{D349845F-F5F4-43A5-BE41-DEEAF651301B}"/>
              </a:ext>
            </a:extLst>
          </p:cNvPr>
          <p:cNvSpPr>
            <a:spLocks noGrp="1"/>
          </p:cNvSpPr>
          <p:nvPr>
            <p:ph type="title"/>
          </p:nvPr>
        </p:nvSpPr>
        <p:spPr>
          <a:xfrm>
            <a:off x="326664" y="1211118"/>
            <a:ext cx="8079581" cy="1052060"/>
          </a:xfrm>
        </p:spPr>
        <p:txBody>
          <a:bodyPr>
            <a:normAutofit/>
          </a:bodyPr>
          <a:lstStyle/>
          <a:p>
            <a:r>
              <a:rPr lang="en-US" sz="4050" b="1" dirty="0">
                <a:solidFill>
                  <a:schemeClr val="accent4">
                    <a:lumMod val="40000"/>
                    <a:lumOff val="60000"/>
                  </a:schemeClr>
                </a:solidFill>
                <a:latin typeface="Arial" panose="020B0604020202020204" pitchFamily="34" charset="0"/>
                <a:cs typeface="Arial" panose="020B0604020202020204" pitchFamily="34" charset="0"/>
              </a:rPr>
              <a:t>Texas Story</a:t>
            </a:r>
            <a:br>
              <a:rPr lang="en-US" sz="3000" dirty="0">
                <a:solidFill>
                  <a:schemeClr val="accent4">
                    <a:lumMod val="40000"/>
                    <a:lumOff val="60000"/>
                  </a:schemeClr>
                </a:solidFill>
                <a:latin typeface="Arial" panose="020B0604020202020204" pitchFamily="34" charset="0"/>
                <a:cs typeface="Arial" panose="020B0604020202020204" pitchFamily="34" charset="0"/>
              </a:rPr>
            </a:br>
            <a:r>
              <a:rPr lang="en-US" sz="1650" dirty="0">
                <a:solidFill>
                  <a:schemeClr val="bg1"/>
                </a:solidFill>
                <a:latin typeface="Arial" panose="020B0604020202020204" pitchFamily="34" charset="0"/>
                <a:cs typeface="Arial" panose="020B0604020202020204" pitchFamily="34" charset="0"/>
              </a:rPr>
              <a:t>Reason 1— Tight Labor Market (and Different) </a:t>
            </a:r>
          </a:p>
        </p:txBody>
      </p:sp>
      <p:sp>
        <p:nvSpPr>
          <p:cNvPr id="7" name="Text Placeholder 6">
            <a:extLst>
              <a:ext uri="{FF2B5EF4-FFF2-40B4-BE49-F238E27FC236}">
                <a16:creationId xmlns:a16="http://schemas.microsoft.com/office/drawing/2014/main" id="{D95587AD-C981-4496-B6AA-A055C90C629F}"/>
              </a:ext>
            </a:extLst>
          </p:cNvPr>
          <p:cNvSpPr>
            <a:spLocks noGrp="1"/>
          </p:cNvSpPr>
          <p:nvPr>
            <p:ph type="body" sz="quarter" idx="4294967295"/>
          </p:nvPr>
        </p:nvSpPr>
        <p:spPr>
          <a:xfrm>
            <a:off x="245323" y="2422505"/>
            <a:ext cx="4802981" cy="3051572"/>
          </a:xfrm>
        </p:spPr>
        <p:txBody>
          <a:bodyPr>
            <a:noAutofit/>
          </a:bodyPr>
          <a:lstStyle/>
          <a:p>
            <a:pPr marL="260604" indent="-260604">
              <a:spcBef>
                <a:spcPts val="900"/>
              </a:spcBef>
              <a:spcAft>
                <a:spcPts val="900"/>
              </a:spcAft>
              <a:buClr>
                <a:schemeClr val="bg1"/>
              </a:buClr>
              <a:buFont typeface="Wingdings" panose="05000000000000000000" pitchFamily="2" charset="2"/>
              <a:buChar char="§"/>
            </a:pPr>
            <a:r>
              <a:rPr lang="en-US" sz="2100" dirty="0">
                <a:latin typeface="Arial" panose="020B0604020202020204" pitchFamily="34" charset="0"/>
                <a:cs typeface="Arial" panose="020B0604020202020204" pitchFamily="34" charset="0"/>
              </a:rPr>
              <a:t>Texas, unlike some other states, has a young and growing population</a:t>
            </a:r>
          </a:p>
          <a:p>
            <a:pPr marL="219456" indent="-219456">
              <a:spcBef>
                <a:spcPts val="900"/>
              </a:spcBef>
              <a:spcAft>
                <a:spcPts val="900"/>
              </a:spcAft>
              <a:buClr>
                <a:schemeClr val="bg1"/>
              </a:buClr>
              <a:buFont typeface="Wingdings" panose="05000000000000000000" pitchFamily="2" charset="2"/>
              <a:buChar char="§"/>
            </a:pPr>
            <a:r>
              <a:rPr lang="en-US" sz="2100" dirty="0">
                <a:latin typeface="Arial" panose="020B0604020202020204" pitchFamily="34" charset="0"/>
                <a:cs typeface="Arial" panose="020B0604020202020204" pitchFamily="34" charset="0"/>
              </a:rPr>
              <a:t>Fueled largely by the migration of foreign workers from outside the US (well as from within the country). </a:t>
            </a:r>
          </a:p>
          <a:p>
            <a:pPr marL="219456" indent="-219456">
              <a:spcBef>
                <a:spcPts val="900"/>
              </a:spcBef>
              <a:spcAft>
                <a:spcPts val="900"/>
              </a:spcAft>
              <a:buClr>
                <a:schemeClr val="bg1"/>
              </a:buClr>
              <a:buFont typeface="Wingdings" panose="05000000000000000000" pitchFamily="2" charset="2"/>
              <a:buChar char="§"/>
            </a:pPr>
            <a:r>
              <a:rPr lang="en-US" sz="2100" dirty="0">
                <a:latin typeface="Arial" panose="020B0604020202020204" pitchFamily="34" charset="0"/>
                <a:cs typeface="Arial" panose="020B0604020202020204" pitchFamily="34" charset="0"/>
              </a:rPr>
              <a:t>Net workforce growth will be increasingly under-skilled / limited English</a:t>
            </a:r>
          </a:p>
        </p:txBody>
      </p:sp>
      <p:pic>
        <p:nvPicPr>
          <p:cNvPr id="15" name="Gone to TX" descr="Picture of book, entitled Gone to Texas:  Immigration and the Transformation of the Texas Economy.">
            <a:extLst>
              <a:ext uri="{FF2B5EF4-FFF2-40B4-BE49-F238E27FC236}">
                <a16:creationId xmlns:a16="http://schemas.microsoft.com/office/drawing/2014/main" id="{AAEAE834-97B9-4B35-94DB-0E65BB4E39EE}"/>
              </a:ext>
            </a:extLst>
          </p:cNvPr>
          <p:cNvPicPr>
            <a:picLocks noGrp="1" noChangeAspect="1"/>
          </p:cNvPicPr>
          <p:nvPr>
            <p:ph idx="1"/>
          </p:nvPr>
        </p:nvPicPr>
        <p:blipFill>
          <a:blip r:embed="rId2"/>
          <a:stretch>
            <a:fillRect/>
          </a:stretch>
        </p:blipFill>
        <p:spPr>
          <a:xfrm rot="272420">
            <a:off x="5126182" y="1490857"/>
            <a:ext cx="3206678" cy="41498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69656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White non-Hispanic and Hispanics in TX">
            <a:extLst>
              <a:ext uri="{FF2B5EF4-FFF2-40B4-BE49-F238E27FC236}">
                <a16:creationId xmlns:a16="http://schemas.microsoft.com/office/drawing/2014/main" id="{EA732903-D6FB-43EB-B244-5BBB7957495D}"/>
              </a:ext>
            </a:extLst>
          </p:cNvPr>
          <p:cNvSpPr>
            <a:spLocks noGrp="1"/>
          </p:cNvSpPr>
          <p:nvPr>
            <p:ph type="title"/>
          </p:nvPr>
        </p:nvSpPr>
        <p:spPr>
          <a:xfrm>
            <a:off x="532210" y="957580"/>
            <a:ext cx="8079581" cy="1052060"/>
          </a:xfrm>
        </p:spPr>
        <p:txBody>
          <a:bodyPr>
            <a:noAutofit/>
          </a:bodyPr>
          <a:lstStyle/>
          <a:p>
            <a:pPr algn="ctr"/>
            <a:r>
              <a:rPr lang="en-US" sz="3300" b="0" dirty="0">
                <a:solidFill>
                  <a:schemeClr val="accent4">
                    <a:lumMod val="40000"/>
                    <a:lumOff val="60000"/>
                  </a:schemeClr>
                </a:solidFill>
                <a:latin typeface="Arial" panose="020B0604020202020204" pitchFamily="34" charset="0"/>
                <a:cs typeface="Arial" panose="020B0604020202020204" pitchFamily="34" charset="0"/>
              </a:rPr>
              <a:t>White (non-Hispanic) &amp; Hispanics in Texas</a:t>
            </a:r>
          </a:p>
        </p:txBody>
      </p:sp>
      <p:pic>
        <p:nvPicPr>
          <p:cNvPr id="6" name="Age range picture" descr="Chart showing age range and amount of Hispanics and White non-Hispanics in those age ranges.">
            <a:extLst>
              <a:ext uri="{FF2B5EF4-FFF2-40B4-BE49-F238E27FC236}">
                <a16:creationId xmlns:a16="http://schemas.microsoft.com/office/drawing/2014/main" id="{5F1BD146-3E86-444D-988E-51B66F9E040C}"/>
              </a:ext>
            </a:extLst>
          </p:cNvPr>
          <p:cNvPicPr>
            <a:picLocks noChangeAspect="1"/>
          </p:cNvPicPr>
          <p:nvPr/>
        </p:nvPicPr>
        <p:blipFill rotWithShape="1">
          <a:blip r:embed="rId2"/>
          <a:srcRect l="12984" t="35041" r="5499" b="-8874"/>
          <a:stretch/>
        </p:blipFill>
        <p:spPr>
          <a:xfrm>
            <a:off x="1318094" y="2116879"/>
            <a:ext cx="6507812" cy="4007315"/>
          </a:xfrm>
          <a:prstGeom prst="rect">
            <a:avLst/>
          </a:prstGeom>
        </p:spPr>
      </p:pic>
    </p:spTree>
    <p:extLst>
      <p:ext uri="{BB962C8B-B14F-4D97-AF65-F5344CB8AC3E}">
        <p14:creationId xmlns:p14="http://schemas.microsoft.com/office/powerpoint/2010/main" val="155335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Older &amp; Retiring">
            <a:extLst>
              <a:ext uri="{FF2B5EF4-FFF2-40B4-BE49-F238E27FC236}">
                <a16:creationId xmlns:a16="http://schemas.microsoft.com/office/drawing/2014/main" id="{EA732903-D6FB-43EB-B244-5BBB7957495D}"/>
              </a:ext>
            </a:extLst>
          </p:cNvPr>
          <p:cNvSpPr>
            <a:spLocks noGrp="1"/>
          </p:cNvSpPr>
          <p:nvPr>
            <p:ph type="title"/>
          </p:nvPr>
        </p:nvSpPr>
        <p:spPr>
          <a:xfrm>
            <a:off x="532210" y="957580"/>
            <a:ext cx="8079581" cy="1052060"/>
          </a:xfrm>
        </p:spPr>
        <p:txBody>
          <a:bodyPr>
            <a:normAutofit/>
          </a:bodyPr>
          <a:lstStyle/>
          <a:p>
            <a:pPr algn="ctr"/>
            <a:r>
              <a:rPr lang="en-US" sz="4050" b="0" dirty="0">
                <a:solidFill>
                  <a:schemeClr val="accent4">
                    <a:lumMod val="40000"/>
                    <a:lumOff val="60000"/>
                  </a:schemeClr>
                </a:solidFill>
                <a:latin typeface="Arial" panose="020B0604020202020204" pitchFamily="34" charset="0"/>
                <a:cs typeface="Arial" panose="020B0604020202020204" pitchFamily="34" charset="0"/>
              </a:rPr>
              <a:t>Older and Retiring </a:t>
            </a:r>
          </a:p>
        </p:txBody>
      </p:sp>
      <p:pic>
        <p:nvPicPr>
          <p:cNvPr id="6" name="Age range picture" descr="Chart showing an increase in White non-Hispanic employees retiring from workforce.">
            <a:extLst>
              <a:ext uri="{FF2B5EF4-FFF2-40B4-BE49-F238E27FC236}">
                <a16:creationId xmlns:a16="http://schemas.microsoft.com/office/drawing/2014/main" id="{5F1BD146-3E86-444D-988E-51B66F9E040C}"/>
              </a:ext>
            </a:extLst>
          </p:cNvPr>
          <p:cNvPicPr>
            <a:picLocks noChangeAspect="1"/>
          </p:cNvPicPr>
          <p:nvPr/>
        </p:nvPicPr>
        <p:blipFill rotWithShape="1">
          <a:blip r:embed="rId2"/>
          <a:srcRect l="12984" t="35041" r="5499" b="-8874"/>
          <a:stretch/>
        </p:blipFill>
        <p:spPr>
          <a:xfrm>
            <a:off x="1318094" y="2116879"/>
            <a:ext cx="6507812" cy="4007315"/>
          </a:xfrm>
          <a:prstGeom prst="rect">
            <a:avLst/>
          </a:prstGeom>
        </p:spPr>
      </p:pic>
      <p:pic>
        <p:nvPicPr>
          <p:cNvPr id="4" name="Pink circle" descr="Drawn circle around retiring age range.&#10;">
            <a:extLst>
              <a:ext uri="{FF2B5EF4-FFF2-40B4-BE49-F238E27FC236}">
                <a16:creationId xmlns:a16="http://schemas.microsoft.com/office/drawing/2014/main" id="{F075D84C-F191-431E-80C9-B22D2FFBA257}"/>
              </a:ext>
            </a:extLst>
          </p:cNvPr>
          <p:cNvPicPr>
            <a:picLocks noChangeAspect="1"/>
          </p:cNvPicPr>
          <p:nvPr/>
        </p:nvPicPr>
        <p:blipFill>
          <a:blip r:embed="rId3"/>
          <a:stretch>
            <a:fillRect/>
          </a:stretch>
        </p:blipFill>
        <p:spPr>
          <a:xfrm>
            <a:off x="2664696" y="1828842"/>
            <a:ext cx="4491564" cy="2110494"/>
          </a:xfrm>
          <a:prstGeom prst="rect">
            <a:avLst/>
          </a:prstGeom>
        </p:spPr>
      </p:pic>
    </p:spTree>
    <p:extLst>
      <p:ext uri="{BB962C8B-B14F-4D97-AF65-F5344CB8AC3E}">
        <p14:creationId xmlns:p14="http://schemas.microsoft.com/office/powerpoint/2010/main" val="2065979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Younger &amp; Growing">
            <a:extLst>
              <a:ext uri="{FF2B5EF4-FFF2-40B4-BE49-F238E27FC236}">
                <a16:creationId xmlns:a16="http://schemas.microsoft.com/office/drawing/2014/main" id="{EA732903-D6FB-43EB-B244-5BBB7957495D}"/>
              </a:ext>
            </a:extLst>
          </p:cNvPr>
          <p:cNvSpPr>
            <a:spLocks noGrp="1"/>
          </p:cNvSpPr>
          <p:nvPr>
            <p:ph type="title"/>
          </p:nvPr>
        </p:nvSpPr>
        <p:spPr>
          <a:xfrm>
            <a:off x="532210" y="957580"/>
            <a:ext cx="8079581" cy="1052060"/>
          </a:xfrm>
        </p:spPr>
        <p:txBody>
          <a:bodyPr>
            <a:normAutofit/>
          </a:bodyPr>
          <a:lstStyle/>
          <a:p>
            <a:pPr algn="ctr"/>
            <a:r>
              <a:rPr lang="en-US" sz="4050" b="0" dirty="0">
                <a:solidFill>
                  <a:schemeClr val="accent4">
                    <a:lumMod val="40000"/>
                    <a:lumOff val="60000"/>
                  </a:schemeClr>
                </a:solidFill>
                <a:latin typeface="Arial" panose="020B0604020202020204" pitchFamily="34" charset="0"/>
                <a:cs typeface="Arial" panose="020B0604020202020204" pitchFamily="34" charset="0"/>
              </a:rPr>
              <a:t>Younger &amp; Growing</a:t>
            </a:r>
          </a:p>
        </p:txBody>
      </p:sp>
      <p:pic>
        <p:nvPicPr>
          <p:cNvPr id="6" name="Age range picture" descr="Chart showing an increase in younger Hispanic employees coming into the workforce.">
            <a:extLst>
              <a:ext uri="{FF2B5EF4-FFF2-40B4-BE49-F238E27FC236}">
                <a16:creationId xmlns:a16="http://schemas.microsoft.com/office/drawing/2014/main" id="{5F1BD146-3E86-444D-988E-51B66F9E040C}"/>
              </a:ext>
            </a:extLst>
          </p:cNvPr>
          <p:cNvPicPr>
            <a:picLocks noChangeAspect="1"/>
          </p:cNvPicPr>
          <p:nvPr/>
        </p:nvPicPr>
        <p:blipFill rotWithShape="1">
          <a:blip r:embed="rId2"/>
          <a:srcRect l="12984" t="35041" r="5499" b="-8874"/>
          <a:stretch/>
        </p:blipFill>
        <p:spPr>
          <a:xfrm>
            <a:off x="1318094" y="2116879"/>
            <a:ext cx="6507812" cy="4007315"/>
          </a:xfrm>
          <a:prstGeom prst="rect">
            <a:avLst/>
          </a:prstGeom>
        </p:spPr>
      </p:pic>
      <p:pic>
        <p:nvPicPr>
          <p:cNvPr id="9" name="Pink Circle" descr="Drawn circle around the age range of younger Hispanic employees. ">
            <a:extLst>
              <a:ext uri="{FF2B5EF4-FFF2-40B4-BE49-F238E27FC236}">
                <a16:creationId xmlns:a16="http://schemas.microsoft.com/office/drawing/2014/main" id="{F9490FBE-55EB-4A95-A513-D3488E923A75}"/>
              </a:ext>
            </a:extLst>
          </p:cNvPr>
          <p:cNvPicPr>
            <a:picLocks noChangeAspect="1"/>
          </p:cNvPicPr>
          <p:nvPr/>
        </p:nvPicPr>
        <p:blipFill>
          <a:blip r:embed="rId3"/>
          <a:stretch>
            <a:fillRect/>
          </a:stretch>
        </p:blipFill>
        <p:spPr>
          <a:xfrm>
            <a:off x="1114788" y="2116878"/>
            <a:ext cx="4491564" cy="2110494"/>
          </a:xfrm>
          <a:prstGeom prst="rect">
            <a:avLst/>
          </a:prstGeom>
        </p:spPr>
      </p:pic>
    </p:spTree>
    <p:extLst>
      <p:ext uri="{BB962C8B-B14F-4D97-AF65-F5344CB8AC3E}">
        <p14:creationId xmlns:p14="http://schemas.microsoft.com/office/powerpoint/2010/main" val="3679599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College Educated Mexicans">
            <a:extLst>
              <a:ext uri="{FF2B5EF4-FFF2-40B4-BE49-F238E27FC236}">
                <a16:creationId xmlns:a16="http://schemas.microsoft.com/office/drawing/2014/main" id="{31628A57-3F53-4AF0-8CFE-8F228F4E9257}"/>
              </a:ext>
            </a:extLst>
          </p:cNvPr>
          <p:cNvSpPr>
            <a:spLocks noGrp="1"/>
          </p:cNvSpPr>
          <p:nvPr>
            <p:ph type="title"/>
          </p:nvPr>
        </p:nvSpPr>
        <p:spPr>
          <a:xfrm>
            <a:off x="300913" y="1166887"/>
            <a:ext cx="8376557" cy="857294"/>
          </a:xfrm>
        </p:spPr>
        <p:txBody>
          <a:bodyPr>
            <a:normAutofit fontScale="90000"/>
          </a:bodyPr>
          <a:lstStyle/>
          <a:p>
            <a:r>
              <a:rPr lang="en-US" sz="4950" dirty="0">
                <a:solidFill>
                  <a:srgbClr val="FFE699"/>
                </a:solidFill>
                <a:latin typeface="Arial" panose="020B0604020202020204" pitchFamily="34" charset="0"/>
                <a:cs typeface="Arial" panose="020B0604020202020204" pitchFamily="34" charset="0"/>
              </a:rPr>
              <a:t>SHARE OF COLLEGE </a:t>
            </a:r>
            <a:br>
              <a:rPr lang="en-US" sz="4950" dirty="0">
                <a:solidFill>
                  <a:srgbClr val="FFE699"/>
                </a:solidFill>
                <a:latin typeface="Arial" panose="020B0604020202020204" pitchFamily="34" charset="0"/>
                <a:cs typeface="Arial" panose="020B0604020202020204" pitchFamily="34" charset="0"/>
              </a:rPr>
            </a:br>
            <a:r>
              <a:rPr lang="en-US" sz="4950" dirty="0">
                <a:solidFill>
                  <a:srgbClr val="FFE699"/>
                </a:solidFill>
                <a:latin typeface="Arial" panose="020B0604020202020204" pitchFamily="34" charset="0"/>
                <a:cs typeface="Arial" panose="020B0604020202020204" pitchFamily="34" charset="0"/>
              </a:rPr>
              <a:t>EDUCATED MEXICANS</a:t>
            </a:r>
          </a:p>
        </p:txBody>
      </p:sp>
      <p:sp>
        <p:nvSpPr>
          <p:cNvPr id="15" name="San Antonio">
            <a:extLst>
              <a:ext uri="{FF2B5EF4-FFF2-40B4-BE49-F238E27FC236}">
                <a16:creationId xmlns:a16="http://schemas.microsoft.com/office/drawing/2014/main" id="{4C7A4955-CED5-48D4-B923-F1F921D6D87B}"/>
              </a:ext>
            </a:extLst>
          </p:cNvPr>
          <p:cNvSpPr>
            <a:spLocks noGrp="1"/>
          </p:cNvSpPr>
          <p:nvPr>
            <p:ph type="body" sz="quarter" idx="17"/>
          </p:nvPr>
        </p:nvSpPr>
        <p:spPr/>
        <p:txBody>
          <a:bodyPr>
            <a:normAutofit/>
          </a:bodyPr>
          <a:lstStyle/>
          <a:p>
            <a:r>
              <a:rPr lang="en-US" sz="2250" dirty="0">
                <a:solidFill>
                  <a:schemeClr val="accent4">
                    <a:lumMod val="60000"/>
                    <a:lumOff val="40000"/>
                  </a:schemeClr>
                </a:solidFill>
                <a:latin typeface="Arial" panose="020B0604020202020204" pitchFamily="34" charset="0"/>
                <a:cs typeface="Arial" panose="020B0604020202020204" pitchFamily="34" charset="0"/>
              </a:rPr>
              <a:t>San Antonio</a:t>
            </a:r>
          </a:p>
          <a:p>
            <a:r>
              <a:rPr lang="en-US" sz="4050" b="1" dirty="0">
                <a:solidFill>
                  <a:schemeClr val="accent5">
                    <a:lumMod val="10000"/>
                    <a:lumOff val="90000"/>
                  </a:schemeClr>
                </a:solidFill>
                <a:latin typeface="Arial" panose="020B0604020202020204" pitchFamily="34" charset="0"/>
                <a:cs typeface="Arial" panose="020B0604020202020204" pitchFamily="34" charset="0"/>
              </a:rPr>
              <a:t>11%</a:t>
            </a:r>
            <a:endParaRPr lang="en-US" dirty="0">
              <a:latin typeface="Arial" panose="020B0604020202020204" pitchFamily="34" charset="0"/>
              <a:cs typeface="Arial" panose="020B0604020202020204" pitchFamily="34" charset="0"/>
            </a:endParaRPr>
          </a:p>
        </p:txBody>
      </p:sp>
      <p:sp>
        <p:nvSpPr>
          <p:cNvPr id="16" name="South Texas">
            <a:extLst>
              <a:ext uri="{FF2B5EF4-FFF2-40B4-BE49-F238E27FC236}">
                <a16:creationId xmlns:a16="http://schemas.microsoft.com/office/drawing/2014/main" id="{FAA0CCCC-AC10-45CF-9ABF-09036A4C482B}"/>
              </a:ext>
            </a:extLst>
          </p:cNvPr>
          <p:cNvSpPr>
            <a:spLocks noGrp="1"/>
          </p:cNvSpPr>
          <p:nvPr>
            <p:ph type="body" sz="quarter" idx="24"/>
          </p:nvPr>
        </p:nvSpPr>
        <p:spPr/>
        <p:txBody>
          <a:bodyPr>
            <a:normAutofit/>
          </a:bodyPr>
          <a:lstStyle/>
          <a:p>
            <a:r>
              <a:rPr lang="en-US" sz="2250" dirty="0">
                <a:solidFill>
                  <a:schemeClr val="accent4">
                    <a:lumMod val="60000"/>
                    <a:lumOff val="40000"/>
                  </a:schemeClr>
                </a:solidFill>
                <a:latin typeface="Arial" panose="020B0604020202020204" pitchFamily="34" charset="0"/>
                <a:cs typeface="Arial" panose="020B0604020202020204" pitchFamily="34" charset="0"/>
              </a:rPr>
              <a:t>South Texas</a:t>
            </a:r>
          </a:p>
          <a:p>
            <a:r>
              <a:rPr lang="en-US" sz="4050" b="1" dirty="0">
                <a:solidFill>
                  <a:schemeClr val="accent5">
                    <a:lumMod val="10000"/>
                    <a:lumOff val="90000"/>
                  </a:schemeClr>
                </a:solidFill>
                <a:latin typeface="Arial" panose="020B0604020202020204" pitchFamily="34" charset="0"/>
                <a:cs typeface="Arial" panose="020B0604020202020204" pitchFamily="34" charset="0"/>
              </a:rPr>
              <a:t>12%</a:t>
            </a:r>
            <a:endParaRPr lang="en-US" dirty="0">
              <a:latin typeface="Arial" panose="020B0604020202020204" pitchFamily="34" charset="0"/>
              <a:cs typeface="Arial" panose="020B0604020202020204" pitchFamily="34" charset="0"/>
            </a:endParaRPr>
          </a:p>
        </p:txBody>
      </p:sp>
      <p:sp>
        <p:nvSpPr>
          <p:cNvPr id="17" name="El Paso">
            <a:extLst>
              <a:ext uri="{FF2B5EF4-FFF2-40B4-BE49-F238E27FC236}">
                <a16:creationId xmlns:a16="http://schemas.microsoft.com/office/drawing/2014/main" id="{1A7E167C-3E4A-4240-B3BE-EBDEE2460194}"/>
              </a:ext>
            </a:extLst>
          </p:cNvPr>
          <p:cNvSpPr>
            <a:spLocks noGrp="1"/>
          </p:cNvSpPr>
          <p:nvPr>
            <p:ph type="body" sz="quarter" idx="25"/>
          </p:nvPr>
        </p:nvSpPr>
        <p:spPr/>
        <p:txBody>
          <a:bodyPr/>
          <a:lstStyle/>
          <a:p>
            <a:r>
              <a:rPr lang="en-US" sz="2250" dirty="0">
                <a:solidFill>
                  <a:schemeClr val="accent4">
                    <a:lumMod val="60000"/>
                    <a:lumOff val="40000"/>
                  </a:schemeClr>
                </a:solidFill>
                <a:latin typeface="Arial" panose="020B0604020202020204" pitchFamily="34" charset="0"/>
                <a:cs typeface="Arial" panose="020B0604020202020204" pitchFamily="34" charset="0"/>
              </a:rPr>
              <a:t>El Paso</a:t>
            </a:r>
          </a:p>
          <a:p>
            <a:r>
              <a:rPr lang="en-US" sz="3750" b="1" dirty="0">
                <a:solidFill>
                  <a:schemeClr val="accent5">
                    <a:lumMod val="10000"/>
                    <a:lumOff val="90000"/>
                  </a:schemeClr>
                </a:solidFill>
                <a:latin typeface="Arial" panose="020B0604020202020204" pitchFamily="34" charset="0"/>
                <a:cs typeface="Arial" panose="020B0604020202020204" pitchFamily="34" charset="0"/>
              </a:rPr>
              <a:t>13%</a:t>
            </a:r>
            <a:endParaRPr lang="en-US" dirty="0"/>
          </a:p>
        </p:txBody>
      </p:sp>
      <p:sp>
        <p:nvSpPr>
          <p:cNvPr id="8" name="College Educated">
            <a:extLst>
              <a:ext uri="{FF2B5EF4-FFF2-40B4-BE49-F238E27FC236}">
                <a16:creationId xmlns:a16="http://schemas.microsoft.com/office/drawing/2014/main" id="{BC1B33CB-D8FF-4E4F-B563-4B10D04367CC}"/>
              </a:ext>
            </a:extLst>
          </p:cNvPr>
          <p:cNvSpPr>
            <a:spLocks noGrp="1"/>
          </p:cNvSpPr>
          <p:nvPr>
            <p:ph type="body" sz="quarter" idx="26"/>
          </p:nvPr>
        </p:nvSpPr>
        <p:spPr>
          <a:xfrm>
            <a:off x="6410076" y="3313534"/>
            <a:ext cx="2548187" cy="2209691"/>
          </a:xfrm>
        </p:spPr>
        <p:txBody>
          <a:bodyPr>
            <a:normAutofit/>
          </a:bodyPr>
          <a:lstStyle/>
          <a:p>
            <a:r>
              <a:rPr lang="en-US" sz="2250" dirty="0">
                <a:solidFill>
                  <a:schemeClr val="accent4">
                    <a:lumMod val="60000"/>
                    <a:lumOff val="40000"/>
                  </a:schemeClr>
                </a:solidFill>
                <a:latin typeface="Arial" panose="020B0604020202020204" pitchFamily="34" charset="0"/>
                <a:cs typeface="Arial" panose="020B0604020202020204" pitchFamily="34" charset="0"/>
              </a:rPr>
              <a:t>College Educated </a:t>
            </a:r>
          </a:p>
          <a:p>
            <a:r>
              <a:rPr lang="en-US" sz="3750" b="1" dirty="0">
                <a:solidFill>
                  <a:schemeClr val="accent5">
                    <a:lumMod val="10000"/>
                    <a:lumOff val="90000"/>
                  </a:schemeClr>
                </a:solidFill>
              </a:rPr>
              <a:t>18%</a:t>
            </a:r>
          </a:p>
          <a:p>
            <a:pPr defTabSz="342900">
              <a:lnSpc>
                <a:spcPct val="100000"/>
              </a:lnSpc>
              <a:spcBef>
                <a:spcPts val="0"/>
              </a:spcBef>
            </a:pPr>
            <a:r>
              <a:rPr lang="en-US" sz="1500" dirty="0">
                <a:solidFill>
                  <a:srgbClr val="FFC000">
                    <a:lumMod val="60000"/>
                    <a:lumOff val="40000"/>
                  </a:srgbClr>
                </a:solidFill>
                <a:latin typeface="Calibri"/>
                <a:ea typeface="+mn-ea"/>
                <a:cs typeface="+mn-cs"/>
              </a:rPr>
              <a:t>Of those </a:t>
            </a:r>
            <a:br>
              <a:rPr lang="en-US" sz="1500" dirty="0">
                <a:solidFill>
                  <a:srgbClr val="FFC000">
                    <a:lumMod val="60000"/>
                    <a:lumOff val="40000"/>
                  </a:srgbClr>
                </a:solidFill>
                <a:latin typeface="Calibri"/>
                <a:ea typeface="+mn-ea"/>
                <a:cs typeface="+mn-cs"/>
              </a:rPr>
            </a:br>
            <a:r>
              <a:rPr lang="en-US" sz="1500" dirty="0">
                <a:solidFill>
                  <a:srgbClr val="FFC000">
                    <a:lumMod val="60000"/>
                    <a:lumOff val="40000"/>
                  </a:srgbClr>
                </a:solidFill>
                <a:latin typeface="Calibri"/>
                <a:ea typeface="+mn-ea"/>
                <a:cs typeface="+mn-cs"/>
              </a:rPr>
              <a:t>Entering 2013-2017</a:t>
            </a:r>
            <a:endParaRPr lang="en-US" dirty="0"/>
          </a:p>
        </p:txBody>
      </p:sp>
      <p:sp>
        <p:nvSpPr>
          <p:cNvPr id="27" name="Source" descr="Source: A Profile of Highly Skilled Mexican Immigrants in Texas an the United States, MPI, 2019 &#10;">
            <a:extLst>
              <a:ext uri="{FF2B5EF4-FFF2-40B4-BE49-F238E27FC236}">
                <a16:creationId xmlns:a16="http://schemas.microsoft.com/office/drawing/2014/main" id="{7A5731B2-C7C5-47AF-BFE5-647462932470}"/>
              </a:ext>
            </a:extLst>
          </p:cNvPr>
          <p:cNvSpPr txBox="1"/>
          <p:nvPr/>
        </p:nvSpPr>
        <p:spPr>
          <a:xfrm>
            <a:off x="2226562" y="5563688"/>
            <a:ext cx="7343426" cy="230832"/>
          </a:xfrm>
          <a:prstGeom prst="rect">
            <a:avLst/>
          </a:prstGeom>
          <a:noFill/>
        </p:spPr>
        <p:txBody>
          <a:bodyPr wrap="square" rtlCol="0">
            <a:spAutoFit/>
          </a:bodyPr>
          <a:lstStyle/>
          <a:p>
            <a:pPr defTabSz="342900"/>
            <a:r>
              <a:rPr lang="en-US" sz="900" dirty="0">
                <a:solidFill>
                  <a:srgbClr val="FFC000">
                    <a:lumMod val="60000"/>
                    <a:lumOff val="40000"/>
                  </a:srgbClr>
                </a:solidFill>
                <a:latin typeface="Arial" panose="020B0604020202020204" pitchFamily="34" charset="0"/>
                <a:cs typeface="Arial" panose="020B0604020202020204" pitchFamily="34" charset="0"/>
              </a:rPr>
              <a:t>Source: A Profile of Highly Skilled Mexican Immigrants in Texas an the United States, MPI, 2019 </a:t>
            </a:r>
          </a:p>
        </p:txBody>
      </p:sp>
      <p:pic>
        <p:nvPicPr>
          <p:cNvPr id="7" name="Icons">
            <a:extLst>
              <a:ext uri="{FF2B5EF4-FFF2-40B4-BE49-F238E27FC236}">
                <a16:creationId xmlns:a16="http://schemas.microsoft.com/office/drawing/2014/main" id="{0AFC3434-7A74-4DE6-BF0C-02281E20973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43622" y="2475860"/>
            <a:ext cx="6744284" cy="544115"/>
          </a:xfrm>
          <a:prstGeom prst="rect">
            <a:avLst/>
          </a:prstGeom>
        </p:spPr>
      </p:pic>
    </p:spTree>
    <p:extLst>
      <p:ext uri="{BB962C8B-B14F-4D97-AF65-F5344CB8AC3E}">
        <p14:creationId xmlns:p14="http://schemas.microsoft.com/office/powerpoint/2010/main" val="2707158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C024F-57C2-420F-BAE2-7451A828E50D}"/>
              </a:ext>
            </a:extLst>
          </p:cNvPr>
          <p:cNvSpPr>
            <a:spLocks noGrp="1"/>
          </p:cNvSpPr>
          <p:nvPr>
            <p:ph type="title"/>
          </p:nvPr>
        </p:nvSpPr>
        <p:spPr>
          <a:xfrm>
            <a:off x="1742838" y="248187"/>
            <a:ext cx="6990733" cy="940534"/>
          </a:xfrm>
        </p:spPr>
        <p:txBody>
          <a:bodyPr>
            <a:normAutofit fontScale="90000"/>
          </a:bodyPr>
          <a:lstStyle/>
          <a:p>
            <a:pPr algn="ctr"/>
            <a:r>
              <a:rPr lang="en-US" sz="3200" b="1" dirty="0">
                <a:latin typeface="Arial" panose="020B0604020202020204" pitchFamily="34" charset="0"/>
                <a:cs typeface="Arial" panose="020B0604020202020204" pitchFamily="34" charset="0"/>
              </a:rPr>
              <a:t>GED STATISTICS</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July 1, 2019-June 30, 2020</a:t>
            </a:r>
          </a:p>
        </p:txBody>
      </p:sp>
      <p:graphicFrame>
        <p:nvGraphicFramePr>
          <p:cNvPr id="4" name="Content Placeholder 3">
            <a:extLst>
              <a:ext uri="{FF2B5EF4-FFF2-40B4-BE49-F238E27FC236}">
                <a16:creationId xmlns:a16="http://schemas.microsoft.com/office/drawing/2014/main" id="{535EF29C-9227-41BF-BB31-4FC77BDC061D}"/>
              </a:ext>
            </a:extLst>
          </p:cNvPr>
          <p:cNvGraphicFramePr>
            <a:graphicFrameLocks noGrp="1"/>
          </p:cNvGraphicFramePr>
          <p:nvPr>
            <p:ph idx="1"/>
          </p:nvPr>
        </p:nvGraphicFramePr>
        <p:xfrm>
          <a:off x="1593669" y="1188721"/>
          <a:ext cx="7289073" cy="5421090"/>
        </p:xfrm>
        <a:graphic>
          <a:graphicData uri="http://schemas.openxmlformats.org/drawingml/2006/table">
            <a:tbl>
              <a:tblPr firstRow="1" firstCol="1" bandRow="1">
                <a:tableStyleId>{5C22544A-7EE6-4342-B048-85BDC9FD1C3A}</a:tableStyleId>
              </a:tblPr>
              <a:tblGrid>
                <a:gridCol w="1779159">
                  <a:extLst>
                    <a:ext uri="{9D8B030D-6E8A-4147-A177-3AD203B41FA5}">
                      <a16:colId xmlns:a16="http://schemas.microsoft.com/office/drawing/2014/main" val="788072300"/>
                    </a:ext>
                  </a:extLst>
                </a:gridCol>
                <a:gridCol w="1872478">
                  <a:extLst>
                    <a:ext uri="{9D8B030D-6E8A-4147-A177-3AD203B41FA5}">
                      <a16:colId xmlns:a16="http://schemas.microsoft.com/office/drawing/2014/main" val="1952978223"/>
                    </a:ext>
                  </a:extLst>
                </a:gridCol>
                <a:gridCol w="1872478">
                  <a:extLst>
                    <a:ext uri="{9D8B030D-6E8A-4147-A177-3AD203B41FA5}">
                      <a16:colId xmlns:a16="http://schemas.microsoft.com/office/drawing/2014/main" val="3820325488"/>
                    </a:ext>
                  </a:extLst>
                </a:gridCol>
                <a:gridCol w="1764958">
                  <a:extLst>
                    <a:ext uri="{9D8B030D-6E8A-4147-A177-3AD203B41FA5}">
                      <a16:colId xmlns:a16="http://schemas.microsoft.com/office/drawing/2014/main" val="3652644002"/>
                    </a:ext>
                  </a:extLst>
                </a:gridCol>
              </a:tblGrid>
              <a:tr h="406215">
                <a:tc>
                  <a:txBody>
                    <a:bodyPr/>
                    <a:lstStyle/>
                    <a:p>
                      <a:pPr marL="0" marR="0" algn="ctr">
                        <a:lnSpc>
                          <a:spcPct val="105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tc>
                  <a:txBody>
                    <a:bodyPr/>
                    <a:lstStyle/>
                    <a:p>
                      <a:pPr marL="0" marR="0" algn="ctr">
                        <a:lnSpc>
                          <a:spcPct val="105000"/>
                        </a:lnSpc>
                        <a:spcBef>
                          <a:spcPts val="0"/>
                        </a:spcBef>
                        <a:spcAft>
                          <a:spcPts val="0"/>
                        </a:spcAft>
                      </a:pPr>
                      <a:r>
                        <a:rPr lang="en-US" sz="1000">
                          <a:effectLst/>
                        </a:rPr>
                        <a:t>July 1, 2018-June 30, 2019 </a:t>
                      </a:r>
                    </a:p>
                    <a:p>
                      <a:pPr marL="0" marR="0" algn="ctr">
                        <a:lnSpc>
                          <a:spcPct val="105000"/>
                        </a:lnSpc>
                        <a:spcBef>
                          <a:spcPts val="0"/>
                        </a:spcBef>
                        <a:spcAft>
                          <a:spcPts val="0"/>
                        </a:spcAft>
                      </a:pPr>
                      <a:r>
                        <a:rPr lang="en-US" sz="1000">
                          <a:effectLst/>
                        </a:rPr>
                        <a:t>(FY 2018-2019)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tc>
                  <a:txBody>
                    <a:bodyPr/>
                    <a:lstStyle/>
                    <a:p>
                      <a:pPr marL="0" marR="0" algn="ctr">
                        <a:lnSpc>
                          <a:spcPct val="105000"/>
                        </a:lnSpc>
                        <a:spcBef>
                          <a:spcPts val="0"/>
                        </a:spcBef>
                        <a:spcAft>
                          <a:spcPts val="0"/>
                        </a:spcAft>
                      </a:pPr>
                      <a:r>
                        <a:rPr lang="en-US" sz="1000" dirty="0">
                          <a:effectLst/>
                        </a:rPr>
                        <a:t>July 1, 2019-June 30, 2020 </a:t>
                      </a:r>
                    </a:p>
                    <a:p>
                      <a:pPr marL="0" marR="0" algn="ctr">
                        <a:lnSpc>
                          <a:spcPct val="105000"/>
                        </a:lnSpc>
                        <a:spcBef>
                          <a:spcPts val="0"/>
                        </a:spcBef>
                        <a:spcAft>
                          <a:spcPts val="0"/>
                        </a:spcAft>
                      </a:pPr>
                      <a:r>
                        <a:rPr lang="en-US" sz="1000" dirty="0">
                          <a:effectLst/>
                        </a:rPr>
                        <a:t>(FY 2019-2020)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tc>
                  <a:txBody>
                    <a:bodyPr/>
                    <a:lstStyle/>
                    <a:p>
                      <a:pPr marL="0" marR="0" algn="ctr">
                        <a:lnSpc>
                          <a:spcPct val="105000"/>
                        </a:lnSpc>
                        <a:spcBef>
                          <a:spcPts val="0"/>
                        </a:spcBef>
                        <a:spcAft>
                          <a:spcPts val="0"/>
                        </a:spcAft>
                      </a:pPr>
                      <a:r>
                        <a:rPr lang="en-US" sz="1000">
                          <a:effectLst/>
                        </a:rPr>
                        <a:t>TOTAL CHANGES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extLst>
                  <a:ext uri="{0D108BD9-81ED-4DB2-BD59-A6C34878D82A}">
                    <a16:rowId xmlns:a16="http://schemas.microsoft.com/office/drawing/2014/main" val="3776540081"/>
                  </a:ext>
                </a:extLst>
              </a:tr>
              <a:tr h="198920">
                <a:tc>
                  <a:txBody>
                    <a:bodyPr/>
                    <a:lstStyle/>
                    <a:p>
                      <a:pPr marL="0" marR="0">
                        <a:lnSpc>
                          <a:spcPct val="105000"/>
                        </a:lnSpc>
                        <a:spcBef>
                          <a:spcPts val="0"/>
                        </a:spcBef>
                        <a:spcAft>
                          <a:spcPts val="0"/>
                        </a:spcAft>
                      </a:pPr>
                      <a:r>
                        <a:rPr lang="en-US" sz="1000">
                          <a:effectLst/>
                        </a:rPr>
                        <a:t>GED.com Accts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tc>
                  <a:txBody>
                    <a:bodyPr/>
                    <a:lstStyle/>
                    <a:p>
                      <a:pPr marL="0" marR="0">
                        <a:lnSpc>
                          <a:spcPct val="105000"/>
                        </a:lnSpc>
                        <a:spcBef>
                          <a:spcPts val="0"/>
                        </a:spcBef>
                        <a:spcAft>
                          <a:spcPts val="0"/>
                        </a:spcAft>
                      </a:pPr>
                      <a:r>
                        <a:rPr lang="en-US" sz="1000">
                          <a:effectLst/>
                        </a:rPr>
                        <a:t>2,048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tc>
                  <a:txBody>
                    <a:bodyPr/>
                    <a:lstStyle/>
                    <a:p>
                      <a:pPr marL="0" marR="0">
                        <a:lnSpc>
                          <a:spcPct val="105000"/>
                        </a:lnSpc>
                        <a:spcBef>
                          <a:spcPts val="0"/>
                        </a:spcBef>
                        <a:spcAft>
                          <a:spcPts val="0"/>
                        </a:spcAft>
                      </a:pPr>
                      <a:r>
                        <a:rPr lang="en-US" sz="1000">
                          <a:effectLst/>
                        </a:rPr>
                        <a:t>1,299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tc>
                  <a:txBody>
                    <a:bodyPr/>
                    <a:lstStyle/>
                    <a:p>
                      <a:pPr marL="0" marR="0">
                        <a:lnSpc>
                          <a:spcPct val="105000"/>
                        </a:lnSpc>
                        <a:spcBef>
                          <a:spcPts val="0"/>
                        </a:spcBef>
                        <a:spcAft>
                          <a:spcPts val="0"/>
                        </a:spcAft>
                      </a:pPr>
                      <a:r>
                        <a:rPr lang="en-US" sz="1000">
                          <a:effectLst/>
                        </a:rPr>
                        <a:t>Down 749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extLst>
                  <a:ext uri="{0D108BD9-81ED-4DB2-BD59-A6C34878D82A}">
                    <a16:rowId xmlns:a16="http://schemas.microsoft.com/office/drawing/2014/main" val="3396769605"/>
                  </a:ext>
                </a:extLst>
              </a:tr>
              <a:tr h="406215">
                <a:tc>
                  <a:txBody>
                    <a:bodyPr/>
                    <a:lstStyle/>
                    <a:p>
                      <a:pPr marL="0" marR="0">
                        <a:lnSpc>
                          <a:spcPct val="105000"/>
                        </a:lnSpc>
                        <a:spcBef>
                          <a:spcPts val="0"/>
                        </a:spcBef>
                        <a:spcAft>
                          <a:spcPts val="0"/>
                        </a:spcAft>
                      </a:pPr>
                      <a:r>
                        <a:rPr lang="en-US" sz="1000">
                          <a:effectLst/>
                        </a:rPr>
                        <a:t>Approved Accommodations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tc>
                  <a:txBody>
                    <a:bodyPr/>
                    <a:lstStyle/>
                    <a:p>
                      <a:pPr marL="0" marR="0">
                        <a:lnSpc>
                          <a:spcPct val="105000"/>
                        </a:lnSpc>
                        <a:spcBef>
                          <a:spcPts val="0"/>
                        </a:spcBef>
                        <a:spcAft>
                          <a:spcPts val="0"/>
                        </a:spcAft>
                      </a:pPr>
                      <a:r>
                        <a:rPr lang="en-US" sz="1000" dirty="0">
                          <a:effectLst/>
                        </a:rPr>
                        <a:t>43</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tc>
                  <a:txBody>
                    <a:bodyPr/>
                    <a:lstStyle/>
                    <a:p>
                      <a:pPr marL="0" marR="0">
                        <a:lnSpc>
                          <a:spcPct val="105000"/>
                        </a:lnSpc>
                        <a:spcBef>
                          <a:spcPts val="0"/>
                        </a:spcBef>
                        <a:spcAft>
                          <a:spcPts val="0"/>
                        </a:spcAft>
                      </a:pPr>
                      <a:r>
                        <a:rPr lang="en-US" sz="1000">
                          <a:effectLst/>
                        </a:rPr>
                        <a:t>36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tc>
                  <a:txBody>
                    <a:bodyPr/>
                    <a:lstStyle/>
                    <a:p>
                      <a:pPr marL="0" marR="0">
                        <a:lnSpc>
                          <a:spcPct val="105000"/>
                        </a:lnSpc>
                        <a:spcBef>
                          <a:spcPts val="0"/>
                        </a:spcBef>
                        <a:spcAft>
                          <a:spcPts val="0"/>
                        </a:spcAft>
                      </a:pPr>
                      <a:r>
                        <a:rPr lang="en-US" sz="1000">
                          <a:effectLst/>
                        </a:rPr>
                        <a:t>Down 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extLst>
                  <a:ext uri="{0D108BD9-81ED-4DB2-BD59-A6C34878D82A}">
                    <a16:rowId xmlns:a16="http://schemas.microsoft.com/office/drawing/2014/main" val="73571498"/>
                  </a:ext>
                </a:extLst>
              </a:tr>
              <a:tr h="198920">
                <a:tc>
                  <a:txBody>
                    <a:bodyPr/>
                    <a:lstStyle/>
                    <a:p>
                      <a:pPr marL="0" marR="0">
                        <a:lnSpc>
                          <a:spcPct val="105000"/>
                        </a:lnSpc>
                        <a:spcBef>
                          <a:spcPts val="0"/>
                        </a:spcBef>
                        <a:spcAft>
                          <a:spcPts val="0"/>
                        </a:spcAft>
                      </a:pPr>
                      <a:r>
                        <a:rPr lang="en-US" sz="1000">
                          <a:effectLst/>
                        </a:rPr>
                        <a:t>GED Tests Taken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tc>
                  <a:txBody>
                    <a:bodyPr/>
                    <a:lstStyle/>
                    <a:p>
                      <a:pPr marL="0" marR="0">
                        <a:lnSpc>
                          <a:spcPct val="105000"/>
                        </a:lnSpc>
                        <a:spcBef>
                          <a:spcPts val="0"/>
                        </a:spcBef>
                        <a:spcAft>
                          <a:spcPts val="0"/>
                        </a:spcAft>
                      </a:pPr>
                      <a:r>
                        <a:rPr lang="en-US" sz="1000">
                          <a:effectLst/>
                        </a:rPr>
                        <a:t>10,821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tc>
                  <a:txBody>
                    <a:bodyPr/>
                    <a:lstStyle/>
                    <a:p>
                      <a:pPr marL="0" marR="0">
                        <a:lnSpc>
                          <a:spcPct val="105000"/>
                        </a:lnSpc>
                        <a:spcBef>
                          <a:spcPts val="0"/>
                        </a:spcBef>
                        <a:spcAft>
                          <a:spcPts val="0"/>
                        </a:spcAft>
                      </a:pPr>
                      <a:r>
                        <a:rPr lang="en-US" sz="1000">
                          <a:effectLst/>
                        </a:rPr>
                        <a:t>7,885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tc>
                  <a:txBody>
                    <a:bodyPr/>
                    <a:lstStyle/>
                    <a:p>
                      <a:pPr marL="0" marR="0">
                        <a:lnSpc>
                          <a:spcPct val="105000"/>
                        </a:lnSpc>
                        <a:spcBef>
                          <a:spcPts val="0"/>
                        </a:spcBef>
                        <a:spcAft>
                          <a:spcPts val="0"/>
                        </a:spcAft>
                      </a:pPr>
                      <a:r>
                        <a:rPr lang="en-US" sz="1000">
                          <a:effectLst/>
                        </a:rPr>
                        <a:t>Down 2,936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extLst>
                  <a:ext uri="{0D108BD9-81ED-4DB2-BD59-A6C34878D82A}">
                    <a16:rowId xmlns:a16="http://schemas.microsoft.com/office/drawing/2014/main" val="1848411730"/>
                  </a:ext>
                </a:extLst>
              </a:tr>
              <a:tr h="198920">
                <a:tc>
                  <a:txBody>
                    <a:bodyPr/>
                    <a:lstStyle/>
                    <a:p>
                      <a:pPr marL="0" marR="0">
                        <a:lnSpc>
                          <a:spcPct val="105000"/>
                        </a:lnSpc>
                        <a:spcBef>
                          <a:spcPts val="0"/>
                        </a:spcBef>
                        <a:spcAft>
                          <a:spcPts val="0"/>
                        </a:spcAft>
                      </a:pPr>
                      <a:r>
                        <a:rPr lang="en-US" sz="1000">
                          <a:effectLst/>
                        </a:rPr>
                        <a:t>Test Takers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tc>
                  <a:txBody>
                    <a:bodyPr/>
                    <a:lstStyle/>
                    <a:p>
                      <a:pPr marL="0" marR="0">
                        <a:lnSpc>
                          <a:spcPct val="105000"/>
                        </a:lnSpc>
                        <a:spcBef>
                          <a:spcPts val="0"/>
                        </a:spcBef>
                        <a:spcAft>
                          <a:spcPts val="0"/>
                        </a:spcAft>
                      </a:pPr>
                      <a:r>
                        <a:rPr lang="en-US" sz="1000">
                          <a:effectLst/>
                        </a:rPr>
                        <a:t>3,159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tc>
                  <a:txBody>
                    <a:bodyPr/>
                    <a:lstStyle/>
                    <a:p>
                      <a:pPr marL="0" marR="0">
                        <a:lnSpc>
                          <a:spcPct val="105000"/>
                        </a:lnSpc>
                        <a:spcBef>
                          <a:spcPts val="0"/>
                        </a:spcBef>
                        <a:spcAft>
                          <a:spcPts val="0"/>
                        </a:spcAft>
                      </a:pPr>
                      <a:r>
                        <a:rPr lang="en-US" sz="1000">
                          <a:effectLst/>
                        </a:rPr>
                        <a:t>2,491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tc>
                  <a:txBody>
                    <a:bodyPr/>
                    <a:lstStyle/>
                    <a:p>
                      <a:pPr marL="0" marR="0">
                        <a:lnSpc>
                          <a:spcPct val="105000"/>
                        </a:lnSpc>
                        <a:spcBef>
                          <a:spcPts val="0"/>
                        </a:spcBef>
                        <a:spcAft>
                          <a:spcPts val="0"/>
                        </a:spcAft>
                      </a:pPr>
                      <a:r>
                        <a:rPr lang="en-US" sz="1000">
                          <a:effectLst/>
                        </a:rPr>
                        <a:t>Down 668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extLst>
                  <a:ext uri="{0D108BD9-81ED-4DB2-BD59-A6C34878D82A}">
                    <a16:rowId xmlns:a16="http://schemas.microsoft.com/office/drawing/2014/main" val="1092735606"/>
                  </a:ext>
                </a:extLst>
              </a:tr>
              <a:tr h="198920">
                <a:tc>
                  <a:txBody>
                    <a:bodyPr/>
                    <a:lstStyle/>
                    <a:p>
                      <a:pPr marL="0" marR="0">
                        <a:lnSpc>
                          <a:spcPct val="105000"/>
                        </a:lnSpc>
                        <a:spcBef>
                          <a:spcPts val="0"/>
                        </a:spcBef>
                        <a:spcAft>
                          <a:spcPts val="0"/>
                        </a:spcAft>
                      </a:pPr>
                      <a:r>
                        <a:rPr lang="en-US" sz="1000">
                          <a:effectLst/>
                        </a:rPr>
                        <a:t>Completers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tc>
                  <a:txBody>
                    <a:bodyPr/>
                    <a:lstStyle/>
                    <a:p>
                      <a:pPr marL="0" marR="0">
                        <a:lnSpc>
                          <a:spcPct val="105000"/>
                        </a:lnSpc>
                        <a:spcBef>
                          <a:spcPts val="0"/>
                        </a:spcBef>
                        <a:spcAft>
                          <a:spcPts val="0"/>
                        </a:spcAft>
                      </a:pPr>
                      <a:r>
                        <a:rPr lang="en-US" sz="1000">
                          <a:effectLst/>
                        </a:rPr>
                        <a:t>2,253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tc>
                  <a:txBody>
                    <a:bodyPr/>
                    <a:lstStyle/>
                    <a:p>
                      <a:pPr marL="0" marR="0">
                        <a:lnSpc>
                          <a:spcPct val="105000"/>
                        </a:lnSpc>
                        <a:spcBef>
                          <a:spcPts val="0"/>
                        </a:spcBef>
                        <a:spcAft>
                          <a:spcPts val="0"/>
                        </a:spcAft>
                      </a:pPr>
                      <a:r>
                        <a:rPr lang="en-US" sz="1000">
                          <a:effectLst/>
                        </a:rPr>
                        <a:t>1,644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tc>
                  <a:txBody>
                    <a:bodyPr/>
                    <a:lstStyle/>
                    <a:p>
                      <a:pPr marL="0" marR="0">
                        <a:lnSpc>
                          <a:spcPct val="105000"/>
                        </a:lnSpc>
                        <a:spcBef>
                          <a:spcPts val="0"/>
                        </a:spcBef>
                        <a:spcAft>
                          <a:spcPts val="0"/>
                        </a:spcAft>
                      </a:pPr>
                      <a:r>
                        <a:rPr lang="en-US" sz="1000">
                          <a:effectLst/>
                        </a:rPr>
                        <a:t>Down 609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extLst>
                  <a:ext uri="{0D108BD9-81ED-4DB2-BD59-A6C34878D82A}">
                    <a16:rowId xmlns:a16="http://schemas.microsoft.com/office/drawing/2014/main" val="1520551279"/>
                  </a:ext>
                </a:extLst>
              </a:tr>
              <a:tr h="198920">
                <a:tc>
                  <a:txBody>
                    <a:bodyPr/>
                    <a:lstStyle/>
                    <a:p>
                      <a:pPr marL="0" marR="0">
                        <a:lnSpc>
                          <a:spcPct val="105000"/>
                        </a:lnSpc>
                        <a:spcBef>
                          <a:spcPts val="0"/>
                        </a:spcBef>
                        <a:spcAft>
                          <a:spcPts val="0"/>
                        </a:spcAft>
                      </a:pPr>
                      <a:r>
                        <a:rPr lang="en-US" sz="1000">
                          <a:effectLst/>
                        </a:rPr>
                        <a:t>Passers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tc>
                  <a:txBody>
                    <a:bodyPr/>
                    <a:lstStyle/>
                    <a:p>
                      <a:pPr marL="0" marR="0">
                        <a:lnSpc>
                          <a:spcPct val="105000"/>
                        </a:lnSpc>
                        <a:spcBef>
                          <a:spcPts val="0"/>
                        </a:spcBef>
                        <a:spcAft>
                          <a:spcPts val="0"/>
                        </a:spcAft>
                      </a:pPr>
                      <a:r>
                        <a:rPr lang="en-US" sz="1000">
                          <a:effectLst/>
                        </a:rPr>
                        <a:t>1,883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tc>
                  <a:txBody>
                    <a:bodyPr/>
                    <a:lstStyle/>
                    <a:p>
                      <a:pPr marL="0" marR="0">
                        <a:lnSpc>
                          <a:spcPct val="105000"/>
                        </a:lnSpc>
                        <a:spcBef>
                          <a:spcPts val="0"/>
                        </a:spcBef>
                        <a:spcAft>
                          <a:spcPts val="0"/>
                        </a:spcAft>
                      </a:pPr>
                      <a:r>
                        <a:rPr lang="en-US" sz="1000">
                          <a:effectLst/>
                        </a:rPr>
                        <a:t>1,325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tc>
                  <a:txBody>
                    <a:bodyPr/>
                    <a:lstStyle/>
                    <a:p>
                      <a:pPr marL="0" marR="0">
                        <a:lnSpc>
                          <a:spcPct val="105000"/>
                        </a:lnSpc>
                        <a:spcBef>
                          <a:spcPts val="0"/>
                        </a:spcBef>
                        <a:spcAft>
                          <a:spcPts val="0"/>
                        </a:spcAft>
                      </a:pPr>
                      <a:r>
                        <a:rPr lang="en-US" sz="1000">
                          <a:effectLst/>
                        </a:rPr>
                        <a:t>Down 558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extLst>
                  <a:ext uri="{0D108BD9-81ED-4DB2-BD59-A6C34878D82A}">
                    <a16:rowId xmlns:a16="http://schemas.microsoft.com/office/drawing/2014/main" val="4051355650"/>
                  </a:ext>
                </a:extLst>
              </a:tr>
              <a:tr h="198920">
                <a:tc>
                  <a:txBody>
                    <a:bodyPr/>
                    <a:lstStyle/>
                    <a:p>
                      <a:pPr marL="0" marR="0">
                        <a:lnSpc>
                          <a:spcPct val="105000"/>
                        </a:lnSpc>
                        <a:spcBef>
                          <a:spcPts val="0"/>
                        </a:spcBef>
                        <a:spcAft>
                          <a:spcPts val="0"/>
                        </a:spcAft>
                      </a:pPr>
                      <a:r>
                        <a:rPr lang="en-US" sz="1000">
                          <a:effectLst/>
                        </a:rPr>
                        <a:t>Pass Rate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tc>
                  <a:txBody>
                    <a:bodyPr/>
                    <a:lstStyle/>
                    <a:p>
                      <a:pPr marL="0" marR="0">
                        <a:lnSpc>
                          <a:spcPct val="105000"/>
                        </a:lnSpc>
                        <a:spcBef>
                          <a:spcPts val="0"/>
                        </a:spcBef>
                        <a:spcAft>
                          <a:spcPts val="0"/>
                        </a:spcAft>
                      </a:pPr>
                      <a:r>
                        <a:rPr lang="en-US" sz="1000">
                          <a:effectLst/>
                        </a:rPr>
                        <a:t>84% (national is 79%)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tc>
                  <a:txBody>
                    <a:bodyPr/>
                    <a:lstStyle/>
                    <a:p>
                      <a:pPr marL="0" marR="0">
                        <a:lnSpc>
                          <a:spcPct val="105000"/>
                        </a:lnSpc>
                        <a:spcBef>
                          <a:spcPts val="0"/>
                        </a:spcBef>
                        <a:spcAft>
                          <a:spcPts val="0"/>
                        </a:spcAft>
                      </a:pPr>
                      <a:r>
                        <a:rPr lang="en-US" sz="1000">
                          <a:effectLst/>
                        </a:rPr>
                        <a:t>81%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tc>
                  <a:txBody>
                    <a:bodyPr/>
                    <a:lstStyle/>
                    <a:p>
                      <a:pPr marL="0" marR="0">
                        <a:lnSpc>
                          <a:spcPct val="105000"/>
                        </a:lnSpc>
                        <a:spcBef>
                          <a:spcPts val="0"/>
                        </a:spcBef>
                        <a:spcAft>
                          <a:spcPts val="0"/>
                        </a:spcAft>
                      </a:pPr>
                      <a:r>
                        <a:rPr lang="en-US" sz="1000">
                          <a:effectLst/>
                        </a:rPr>
                        <a:t>Down 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extLst>
                  <a:ext uri="{0D108BD9-81ED-4DB2-BD59-A6C34878D82A}">
                    <a16:rowId xmlns:a16="http://schemas.microsoft.com/office/drawing/2014/main" val="4181584906"/>
                  </a:ext>
                </a:extLst>
              </a:tr>
              <a:tr h="198920">
                <a:tc>
                  <a:txBody>
                    <a:bodyPr/>
                    <a:lstStyle/>
                    <a:p>
                      <a:pPr marL="0" marR="0">
                        <a:lnSpc>
                          <a:spcPct val="105000"/>
                        </a:lnSpc>
                        <a:spcBef>
                          <a:spcPts val="0"/>
                        </a:spcBef>
                        <a:spcAft>
                          <a:spcPts val="0"/>
                        </a:spcAft>
                      </a:pPr>
                      <a:r>
                        <a:rPr lang="en-US" sz="1000">
                          <a:effectLst/>
                        </a:rPr>
                        <a:t>GED Ready Tests Taken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tc>
                  <a:txBody>
                    <a:bodyPr/>
                    <a:lstStyle/>
                    <a:p>
                      <a:pPr marL="0" marR="0">
                        <a:lnSpc>
                          <a:spcPct val="105000"/>
                        </a:lnSpc>
                        <a:spcBef>
                          <a:spcPts val="0"/>
                        </a:spcBef>
                        <a:spcAft>
                          <a:spcPts val="0"/>
                        </a:spcAft>
                      </a:pPr>
                      <a:r>
                        <a:rPr lang="en-US" sz="1000">
                          <a:effectLst/>
                        </a:rPr>
                        <a:t>6,852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tc>
                  <a:txBody>
                    <a:bodyPr/>
                    <a:lstStyle/>
                    <a:p>
                      <a:pPr marL="0" marR="0">
                        <a:lnSpc>
                          <a:spcPct val="105000"/>
                        </a:lnSpc>
                        <a:spcBef>
                          <a:spcPts val="0"/>
                        </a:spcBef>
                        <a:spcAft>
                          <a:spcPts val="0"/>
                        </a:spcAft>
                      </a:pPr>
                      <a:r>
                        <a:rPr lang="en-US" sz="1000">
                          <a:effectLst/>
                        </a:rPr>
                        <a:t>4,849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tc>
                  <a:txBody>
                    <a:bodyPr/>
                    <a:lstStyle/>
                    <a:p>
                      <a:pPr marL="0" marR="0">
                        <a:lnSpc>
                          <a:spcPct val="105000"/>
                        </a:lnSpc>
                        <a:spcBef>
                          <a:spcPts val="0"/>
                        </a:spcBef>
                        <a:spcAft>
                          <a:spcPts val="0"/>
                        </a:spcAft>
                      </a:pPr>
                      <a:r>
                        <a:rPr lang="en-US" sz="1000">
                          <a:effectLst/>
                        </a:rPr>
                        <a:t>Down 2003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extLst>
                  <a:ext uri="{0D108BD9-81ED-4DB2-BD59-A6C34878D82A}">
                    <a16:rowId xmlns:a16="http://schemas.microsoft.com/office/drawing/2014/main" val="3655564971"/>
                  </a:ext>
                </a:extLst>
              </a:tr>
              <a:tr h="198920">
                <a:tc>
                  <a:txBody>
                    <a:bodyPr/>
                    <a:lstStyle/>
                    <a:p>
                      <a:pPr marL="0" marR="0">
                        <a:lnSpc>
                          <a:spcPct val="105000"/>
                        </a:lnSpc>
                        <a:spcBef>
                          <a:spcPts val="0"/>
                        </a:spcBef>
                        <a:spcAft>
                          <a:spcPts val="0"/>
                        </a:spcAft>
                      </a:pPr>
                      <a:r>
                        <a:rPr lang="en-US" sz="1000">
                          <a:effectLst/>
                        </a:rPr>
                        <a:t>College Ready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tc>
                  <a:txBody>
                    <a:bodyPr/>
                    <a:lstStyle/>
                    <a:p>
                      <a:pPr marL="0" marR="0">
                        <a:lnSpc>
                          <a:spcPct val="105000"/>
                        </a:lnSpc>
                        <a:spcBef>
                          <a:spcPts val="0"/>
                        </a:spcBef>
                        <a:spcAft>
                          <a:spcPts val="0"/>
                        </a:spcAft>
                      </a:pPr>
                      <a:r>
                        <a:rPr lang="en-US" sz="1000">
                          <a:effectLst/>
                        </a:rPr>
                        <a:t>18%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tc>
                  <a:txBody>
                    <a:bodyPr/>
                    <a:lstStyle/>
                    <a:p>
                      <a:pPr marL="0" marR="0">
                        <a:lnSpc>
                          <a:spcPct val="105000"/>
                        </a:lnSpc>
                        <a:spcBef>
                          <a:spcPts val="0"/>
                        </a:spcBef>
                        <a:spcAft>
                          <a:spcPts val="0"/>
                        </a:spcAft>
                      </a:pPr>
                      <a:r>
                        <a:rPr lang="en-US" sz="1000">
                          <a:effectLst/>
                        </a:rPr>
                        <a:t>18%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tc>
                  <a:txBody>
                    <a:bodyPr/>
                    <a:lstStyle/>
                    <a:p>
                      <a:pPr marL="0" marR="0">
                        <a:lnSpc>
                          <a:spcPct val="105000"/>
                        </a:lnSpc>
                        <a:spcBef>
                          <a:spcPts val="0"/>
                        </a:spcBef>
                        <a:spcAft>
                          <a:spcPts val="0"/>
                        </a:spcAft>
                      </a:pPr>
                      <a:r>
                        <a:rPr lang="en-US" sz="1000">
                          <a:effectLst/>
                        </a:rPr>
                        <a:t>No Change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extLst>
                  <a:ext uri="{0D108BD9-81ED-4DB2-BD59-A6C34878D82A}">
                    <a16:rowId xmlns:a16="http://schemas.microsoft.com/office/drawing/2014/main" val="3090101222"/>
                  </a:ext>
                </a:extLst>
              </a:tr>
              <a:tr h="198920">
                <a:tc>
                  <a:txBody>
                    <a:bodyPr/>
                    <a:lstStyle/>
                    <a:p>
                      <a:pPr marL="0" marR="0">
                        <a:lnSpc>
                          <a:spcPct val="105000"/>
                        </a:lnSpc>
                        <a:spcBef>
                          <a:spcPts val="0"/>
                        </a:spcBef>
                        <a:spcAft>
                          <a:spcPts val="0"/>
                        </a:spcAft>
                      </a:pPr>
                      <a:r>
                        <a:rPr lang="en-US" sz="1000">
                          <a:effectLst/>
                        </a:rPr>
                        <a:t>College Ready + Credit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tc>
                  <a:txBody>
                    <a:bodyPr/>
                    <a:lstStyle/>
                    <a:p>
                      <a:pPr marL="0" marR="0">
                        <a:lnSpc>
                          <a:spcPct val="105000"/>
                        </a:lnSpc>
                        <a:spcBef>
                          <a:spcPts val="0"/>
                        </a:spcBef>
                        <a:spcAft>
                          <a:spcPts val="0"/>
                        </a:spcAft>
                      </a:pPr>
                      <a:r>
                        <a:rPr lang="en-US" sz="1000">
                          <a:effectLst/>
                        </a:rPr>
                        <a:t>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tc>
                  <a:txBody>
                    <a:bodyPr/>
                    <a:lstStyle/>
                    <a:p>
                      <a:pPr marL="0" marR="0">
                        <a:lnSpc>
                          <a:spcPct val="105000"/>
                        </a:lnSpc>
                        <a:spcBef>
                          <a:spcPts val="0"/>
                        </a:spcBef>
                        <a:spcAft>
                          <a:spcPts val="0"/>
                        </a:spcAft>
                      </a:pPr>
                      <a:r>
                        <a:rPr lang="en-US" sz="1000">
                          <a:effectLst/>
                        </a:rPr>
                        <a:t>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tc>
                  <a:txBody>
                    <a:bodyPr/>
                    <a:lstStyle/>
                    <a:p>
                      <a:pPr marL="0" marR="0">
                        <a:lnSpc>
                          <a:spcPct val="105000"/>
                        </a:lnSpc>
                        <a:spcBef>
                          <a:spcPts val="0"/>
                        </a:spcBef>
                        <a:spcAft>
                          <a:spcPts val="0"/>
                        </a:spcAft>
                      </a:pPr>
                      <a:r>
                        <a:rPr lang="en-US" sz="1000">
                          <a:effectLst/>
                        </a:rPr>
                        <a:t>No Change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extLst>
                  <a:ext uri="{0D108BD9-81ED-4DB2-BD59-A6C34878D82A}">
                    <a16:rowId xmlns:a16="http://schemas.microsoft.com/office/drawing/2014/main" val="455164189"/>
                  </a:ext>
                </a:extLst>
              </a:tr>
              <a:tr h="406215">
                <a:tc>
                  <a:txBody>
                    <a:bodyPr/>
                    <a:lstStyle/>
                    <a:p>
                      <a:pPr marL="0" marR="0">
                        <a:lnSpc>
                          <a:spcPct val="105000"/>
                        </a:lnSpc>
                        <a:spcBef>
                          <a:spcPts val="0"/>
                        </a:spcBef>
                        <a:spcAft>
                          <a:spcPts val="0"/>
                        </a:spcAft>
                      </a:pPr>
                      <a:r>
                        <a:rPr lang="en-US" sz="1000">
                          <a:effectLst/>
                        </a:rPr>
                        <a:t>Compulsory Approvals (Ages 16, 17)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tc>
                  <a:txBody>
                    <a:bodyPr/>
                    <a:lstStyle/>
                    <a:p>
                      <a:pPr marL="0" marR="0">
                        <a:lnSpc>
                          <a:spcPct val="105000"/>
                        </a:lnSpc>
                        <a:spcBef>
                          <a:spcPts val="0"/>
                        </a:spcBef>
                        <a:spcAft>
                          <a:spcPts val="0"/>
                        </a:spcAft>
                      </a:pPr>
                      <a:r>
                        <a:rPr lang="en-US" sz="1000">
                          <a:effectLst/>
                        </a:rPr>
                        <a:t>662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tc>
                  <a:txBody>
                    <a:bodyPr/>
                    <a:lstStyle/>
                    <a:p>
                      <a:pPr marL="0" marR="0">
                        <a:lnSpc>
                          <a:spcPct val="105000"/>
                        </a:lnSpc>
                        <a:spcBef>
                          <a:spcPts val="0"/>
                        </a:spcBef>
                        <a:spcAft>
                          <a:spcPts val="0"/>
                        </a:spcAft>
                      </a:pPr>
                      <a:r>
                        <a:rPr lang="en-US" sz="1000">
                          <a:effectLst/>
                        </a:rPr>
                        <a:t>509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tc>
                  <a:txBody>
                    <a:bodyPr/>
                    <a:lstStyle/>
                    <a:p>
                      <a:pPr marL="0" marR="0">
                        <a:lnSpc>
                          <a:spcPct val="105000"/>
                        </a:lnSpc>
                        <a:spcBef>
                          <a:spcPts val="0"/>
                        </a:spcBef>
                        <a:spcAft>
                          <a:spcPts val="0"/>
                        </a:spcAft>
                      </a:pPr>
                      <a:r>
                        <a:rPr lang="en-US" sz="1000">
                          <a:effectLst/>
                        </a:rPr>
                        <a:t>Down 153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extLst>
                  <a:ext uri="{0D108BD9-81ED-4DB2-BD59-A6C34878D82A}">
                    <a16:rowId xmlns:a16="http://schemas.microsoft.com/office/drawing/2014/main" val="2868558542"/>
                  </a:ext>
                </a:extLst>
              </a:tr>
              <a:tr h="198920">
                <a:tc>
                  <a:txBody>
                    <a:bodyPr/>
                    <a:lstStyle/>
                    <a:p>
                      <a:pPr marL="0" marR="0">
                        <a:lnSpc>
                          <a:spcPct val="105000"/>
                        </a:lnSpc>
                        <a:spcBef>
                          <a:spcPts val="0"/>
                        </a:spcBef>
                        <a:spcAft>
                          <a:spcPts val="0"/>
                        </a:spcAft>
                      </a:pPr>
                      <a:r>
                        <a:rPr lang="en-US" sz="1000">
                          <a:effectLst/>
                        </a:rPr>
                        <a:t>GED.com Accts (16, 17)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tc>
                  <a:txBody>
                    <a:bodyPr/>
                    <a:lstStyle/>
                    <a:p>
                      <a:pPr marL="0" marR="0">
                        <a:lnSpc>
                          <a:spcPct val="105000"/>
                        </a:lnSpc>
                        <a:spcBef>
                          <a:spcPts val="0"/>
                        </a:spcBef>
                        <a:spcAft>
                          <a:spcPts val="0"/>
                        </a:spcAft>
                      </a:pPr>
                      <a:r>
                        <a:rPr lang="en-US" sz="1000">
                          <a:effectLst/>
                        </a:rPr>
                        <a:t>332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tc>
                  <a:txBody>
                    <a:bodyPr/>
                    <a:lstStyle/>
                    <a:p>
                      <a:pPr marL="0" marR="0">
                        <a:lnSpc>
                          <a:spcPct val="105000"/>
                        </a:lnSpc>
                        <a:spcBef>
                          <a:spcPts val="0"/>
                        </a:spcBef>
                        <a:spcAft>
                          <a:spcPts val="0"/>
                        </a:spcAft>
                      </a:pPr>
                      <a:r>
                        <a:rPr lang="en-US" sz="1000">
                          <a:effectLst/>
                        </a:rPr>
                        <a:t>241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tc>
                  <a:txBody>
                    <a:bodyPr/>
                    <a:lstStyle/>
                    <a:p>
                      <a:pPr marL="0" marR="0">
                        <a:lnSpc>
                          <a:spcPct val="105000"/>
                        </a:lnSpc>
                        <a:spcBef>
                          <a:spcPts val="0"/>
                        </a:spcBef>
                        <a:spcAft>
                          <a:spcPts val="0"/>
                        </a:spcAft>
                      </a:pPr>
                      <a:r>
                        <a:rPr lang="en-US" sz="1000">
                          <a:effectLst/>
                        </a:rPr>
                        <a:t>Down 91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extLst>
                  <a:ext uri="{0D108BD9-81ED-4DB2-BD59-A6C34878D82A}">
                    <a16:rowId xmlns:a16="http://schemas.microsoft.com/office/drawing/2014/main" val="358458749"/>
                  </a:ext>
                </a:extLst>
              </a:tr>
              <a:tr h="406215">
                <a:tc>
                  <a:txBody>
                    <a:bodyPr/>
                    <a:lstStyle/>
                    <a:p>
                      <a:pPr marL="0" marR="0">
                        <a:lnSpc>
                          <a:spcPct val="105000"/>
                        </a:lnSpc>
                        <a:spcBef>
                          <a:spcPts val="0"/>
                        </a:spcBef>
                        <a:spcAft>
                          <a:spcPts val="0"/>
                        </a:spcAft>
                      </a:pPr>
                      <a:r>
                        <a:rPr lang="en-US" sz="1000">
                          <a:effectLst/>
                        </a:rPr>
                        <a:t>GED Tests Taken </a:t>
                      </a:r>
                    </a:p>
                    <a:p>
                      <a:pPr marL="0" marR="0">
                        <a:lnSpc>
                          <a:spcPct val="105000"/>
                        </a:lnSpc>
                        <a:spcBef>
                          <a:spcPts val="0"/>
                        </a:spcBef>
                        <a:spcAft>
                          <a:spcPts val="0"/>
                        </a:spcAft>
                      </a:pPr>
                      <a:r>
                        <a:rPr lang="en-US" sz="1000">
                          <a:effectLst/>
                        </a:rPr>
                        <a:t>(16, 17)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tc>
                  <a:txBody>
                    <a:bodyPr/>
                    <a:lstStyle/>
                    <a:p>
                      <a:pPr marL="0" marR="0">
                        <a:lnSpc>
                          <a:spcPct val="105000"/>
                        </a:lnSpc>
                        <a:spcBef>
                          <a:spcPts val="0"/>
                        </a:spcBef>
                        <a:spcAft>
                          <a:spcPts val="0"/>
                        </a:spcAft>
                      </a:pPr>
                      <a:r>
                        <a:rPr lang="en-US" sz="1000">
                          <a:effectLst/>
                        </a:rPr>
                        <a:t>1,468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tc>
                  <a:txBody>
                    <a:bodyPr/>
                    <a:lstStyle/>
                    <a:p>
                      <a:pPr marL="0" marR="0">
                        <a:lnSpc>
                          <a:spcPct val="105000"/>
                        </a:lnSpc>
                        <a:spcBef>
                          <a:spcPts val="0"/>
                        </a:spcBef>
                        <a:spcAft>
                          <a:spcPts val="0"/>
                        </a:spcAft>
                      </a:pPr>
                      <a:r>
                        <a:rPr lang="en-US" sz="1000">
                          <a:effectLst/>
                        </a:rPr>
                        <a:t>1,160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tc>
                  <a:txBody>
                    <a:bodyPr/>
                    <a:lstStyle/>
                    <a:p>
                      <a:pPr marL="0" marR="0">
                        <a:lnSpc>
                          <a:spcPct val="105000"/>
                        </a:lnSpc>
                        <a:spcBef>
                          <a:spcPts val="0"/>
                        </a:spcBef>
                        <a:spcAft>
                          <a:spcPts val="0"/>
                        </a:spcAft>
                      </a:pPr>
                      <a:r>
                        <a:rPr lang="en-US" sz="1000">
                          <a:effectLst/>
                        </a:rPr>
                        <a:t>Down 308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extLst>
                  <a:ext uri="{0D108BD9-81ED-4DB2-BD59-A6C34878D82A}">
                    <a16:rowId xmlns:a16="http://schemas.microsoft.com/office/drawing/2014/main" val="3246944265"/>
                  </a:ext>
                </a:extLst>
              </a:tr>
              <a:tr h="198920">
                <a:tc>
                  <a:txBody>
                    <a:bodyPr/>
                    <a:lstStyle/>
                    <a:p>
                      <a:pPr marL="0" marR="0">
                        <a:lnSpc>
                          <a:spcPct val="105000"/>
                        </a:lnSpc>
                        <a:spcBef>
                          <a:spcPts val="0"/>
                        </a:spcBef>
                        <a:spcAft>
                          <a:spcPts val="0"/>
                        </a:spcAft>
                      </a:pPr>
                      <a:r>
                        <a:rPr lang="en-US" sz="1000">
                          <a:effectLst/>
                        </a:rPr>
                        <a:t>Test Takers (16, 17)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tc>
                  <a:txBody>
                    <a:bodyPr/>
                    <a:lstStyle/>
                    <a:p>
                      <a:pPr marL="0" marR="0">
                        <a:lnSpc>
                          <a:spcPct val="105000"/>
                        </a:lnSpc>
                        <a:spcBef>
                          <a:spcPts val="0"/>
                        </a:spcBef>
                        <a:spcAft>
                          <a:spcPts val="0"/>
                        </a:spcAft>
                      </a:pPr>
                      <a:r>
                        <a:rPr lang="en-US" sz="1000">
                          <a:effectLst/>
                        </a:rPr>
                        <a:t>403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tc>
                  <a:txBody>
                    <a:bodyPr/>
                    <a:lstStyle/>
                    <a:p>
                      <a:pPr marL="0" marR="0">
                        <a:lnSpc>
                          <a:spcPct val="105000"/>
                        </a:lnSpc>
                        <a:spcBef>
                          <a:spcPts val="0"/>
                        </a:spcBef>
                        <a:spcAft>
                          <a:spcPts val="0"/>
                        </a:spcAft>
                      </a:pPr>
                      <a:r>
                        <a:rPr lang="en-US" sz="1000">
                          <a:effectLst/>
                        </a:rPr>
                        <a:t>350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tc>
                  <a:txBody>
                    <a:bodyPr/>
                    <a:lstStyle/>
                    <a:p>
                      <a:pPr marL="0" marR="0">
                        <a:lnSpc>
                          <a:spcPct val="105000"/>
                        </a:lnSpc>
                        <a:spcBef>
                          <a:spcPts val="0"/>
                        </a:spcBef>
                        <a:spcAft>
                          <a:spcPts val="0"/>
                        </a:spcAft>
                      </a:pPr>
                      <a:r>
                        <a:rPr lang="en-US" sz="1000">
                          <a:effectLst/>
                        </a:rPr>
                        <a:t>Down 53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extLst>
                  <a:ext uri="{0D108BD9-81ED-4DB2-BD59-A6C34878D82A}">
                    <a16:rowId xmlns:a16="http://schemas.microsoft.com/office/drawing/2014/main" val="3155134466"/>
                  </a:ext>
                </a:extLst>
              </a:tr>
              <a:tr h="198920">
                <a:tc>
                  <a:txBody>
                    <a:bodyPr/>
                    <a:lstStyle/>
                    <a:p>
                      <a:pPr marL="0" marR="0">
                        <a:lnSpc>
                          <a:spcPct val="105000"/>
                        </a:lnSpc>
                        <a:spcBef>
                          <a:spcPts val="0"/>
                        </a:spcBef>
                        <a:spcAft>
                          <a:spcPts val="0"/>
                        </a:spcAft>
                      </a:pPr>
                      <a:r>
                        <a:rPr lang="en-US" sz="1000">
                          <a:effectLst/>
                        </a:rPr>
                        <a:t>Completers (16, 17)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tc>
                  <a:txBody>
                    <a:bodyPr/>
                    <a:lstStyle/>
                    <a:p>
                      <a:pPr marL="0" marR="0">
                        <a:lnSpc>
                          <a:spcPct val="105000"/>
                        </a:lnSpc>
                        <a:spcBef>
                          <a:spcPts val="0"/>
                        </a:spcBef>
                        <a:spcAft>
                          <a:spcPts val="0"/>
                        </a:spcAft>
                      </a:pPr>
                      <a:r>
                        <a:rPr lang="en-US" sz="1000">
                          <a:effectLst/>
                        </a:rPr>
                        <a:t>310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tc>
                  <a:txBody>
                    <a:bodyPr/>
                    <a:lstStyle/>
                    <a:p>
                      <a:pPr marL="0" marR="0">
                        <a:lnSpc>
                          <a:spcPct val="105000"/>
                        </a:lnSpc>
                        <a:spcBef>
                          <a:spcPts val="0"/>
                        </a:spcBef>
                        <a:spcAft>
                          <a:spcPts val="0"/>
                        </a:spcAft>
                      </a:pPr>
                      <a:r>
                        <a:rPr lang="en-US" sz="1000">
                          <a:effectLst/>
                        </a:rPr>
                        <a:t>242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tc>
                  <a:txBody>
                    <a:bodyPr/>
                    <a:lstStyle/>
                    <a:p>
                      <a:pPr marL="0" marR="0">
                        <a:lnSpc>
                          <a:spcPct val="105000"/>
                        </a:lnSpc>
                        <a:spcBef>
                          <a:spcPts val="0"/>
                        </a:spcBef>
                        <a:spcAft>
                          <a:spcPts val="0"/>
                        </a:spcAft>
                      </a:pPr>
                      <a:r>
                        <a:rPr lang="en-US" sz="1000">
                          <a:effectLst/>
                        </a:rPr>
                        <a:t>Down 68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extLst>
                  <a:ext uri="{0D108BD9-81ED-4DB2-BD59-A6C34878D82A}">
                    <a16:rowId xmlns:a16="http://schemas.microsoft.com/office/drawing/2014/main" val="724755374"/>
                  </a:ext>
                </a:extLst>
              </a:tr>
              <a:tr h="198920">
                <a:tc>
                  <a:txBody>
                    <a:bodyPr/>
                    <a:lstStyle/>
                    <a:p>
                      <a:pPr marL="0" marR="0">
                        <a:lnSpc>
                          <a:spcPct val="105000"/>
                        </a:lnSpc>
                        <a:spcBef>
                          <a:spcPts val="0"/>
                        </a:spcBef>
                        <a:spcAft>
                          <a:spcPts val="0"/>
                        </a:spcAft>
                      </a:pPr>
                      <a:r>
                        <a:rPr lang="en-US" sz="1000">
                          <a:effectLst/>
                        </a:rPr>
                        <a:t>Passers (16, 17)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tc>
                  <a:txBody>
                    <a:bodyPr/>
                    <a:lstStyle/>
                    <a:p>
                      <a:pPr marL="0" marR="0">
                        <a:lnSpc>
                          <a:spcPct val="105000"/>
                        </a:lnSpc>
                        <a:spcBef>
                          <a:spcPts val="0"/>
                        </a:spcBef>
                        <a:spcAft>
                          <a:spcPts val="0"/>
                        </a:spcAft>
                      </a:pPr>
                      <a:r>
                        <a:rPr lang="en-US" sz="1000">
                          <a:effectLst/>
                        </a:rPr>
                        <a:t>282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tc>
                  <a:txBody>
                    <a:bodyPr/>
                    <a:lstStyle/>
                    <a:p>
                      <a:pPr marL="0" marR="0">
                        <a:lnSpc>
                          <a:spcPct val="105000"/>
                        </a:lnSpc>
                        <a:spcBef>
                          <a:spcPts val="0"/>
                        </a:spcBef>
                        <a:spcAft>
                          <a:spcPts val="0"/>
                        </a:spcAft>
                      </a:pPr>
                      <a:r>
                        <a:rPr lang="en-US" sz="1000">
                          <a:effectLst/>
                        </a:rPr>
                        <a:t>225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tc>
                  <a:txBody>
                    <a:bodyPr/>
                    <a:lstStyle/>
                    <a:p>
                      <a:pPr marL="0" marR="0">
                        <a:lnSpc>
                          <a:spcPct val="105000"/>
                        </a:lnSpc>
                        <a:spcBef>
                          <a:spcPts val="0"/>
                        </a:spcBef>
                        <a:spcAft>
                          <a:spcPts val="0"/>
                        </a:spcAft>
                      </a:pPr>
                      <a:r>
                        <a:rPr lang="en-US" sz="1000">
                          <a:effectLst/>
                        </a:rPr>
                        <a:t>Down 57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extLst>
                  <a:ext uri="{0D108BD9-81ED-4DB2-BD59-A6C34878D82A}">
                    <a16:rowId xmlns:a16="http://schemas.microsoft.com/office/drawing/2014/main" val="1947261377"/>
                  </a:ext>
                </a:extLst>
              </a:tr>
              <a:tr h="198920">
                <a:tc>
                  <a:txBody>
                    <a:bodyPr/>
                    <a:lstStyle/>
                    <a:p>
                      <a:pPr marL="0" marR="0">
                        <a:lnSpc>
                          <a:spcPct val="105000"/>
                        </a:lnSpc>
                        <a:spcBef>
                          <a:spcPts val="0"/>
                        </a:spcBef>
                        <a:spcAft>
                          <a:spcPts val="0"/>
                        </a:spcAft>
                      </a:pPr>
                      <a:r>
                        <a:rPr lang="en-US" sz="1000">
                          <a:effectLst/>
                        </a:rPr>
                        <a:t>Pass Rate (16, 17)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tc>
                  <a:txBody>
                    <a:bodyPr/>
                    <a:lstStyle/>
                    <a:p>
                      <a:pPr marL="0" marR="0">
                        <a:lnSpc>
                          <a:spcPct val="105000"/>
                        </a:lnSpc>
                        <a:spcBef>
                          <a:spcPts val="0"/>
                        </a:spcBef>
                        <a:spcAft>
                          <a:spcPts val="0"/>
                        </a:spcAft>
                      </a:pPr>
                      <a:r>
                        <a:rPr lang="en-US" sz="1000">
                          <a:effectLst/>
                        </a:rPr>
                        <a:t>91%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tc>
                  <a:txBody>
                    <a:bodyPr/>
                    <a:lstStyle/>
                    <a:p>
                      <a:pPr marL="0" marR="0">
                        <a:lnSpc>
                          <a:spcPct val="105000"/>
                        </a:lnSpc>
                        <a:spcBef>
                          <a:spcPts val="0"/>
                        </a:spcBef>
                        <a:spcAft>
                          <a:spcPts val="0"/>
                        </a:spcAft>
                      </a:pPr>
                      <a:r>
                        <a:rPr lang="en-US" sz="1000">
                          <a:effectLst/>
                        </a:rPr>
                        <a:t>93%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tc>
                  <a:txBody>
                    <a:bodyPr/>
                    <a:lstStyle/>
                    <a:p>
                      <a:pPr marL="0" marR="0">
                        <a:lnSpc>
                          <a:spcPct val="105000"/>
                        </a:lnSpc>
                        <a:spcBef>
                          <a:spcPts val="0"/>
                        </a:spcBef>
                        <a:spcAft>
                          <a:spcPts val="0"/>
                        </a:spcAft>
                      </a:pPr>
                      <a:r>
                        <a:rPr lang="en-US" sz="1000">
                          <a:effectLst/>
                        </a:rPr>
                        <a:t>Up 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extLst>
                  <a:ext uri="{0D108BD9-81ED-4DB2-BD59-A6C34878D82A}">
                    <a16:rowId xmlns:a16="http://schemas.microsoft.com/office/drawing/2014/main" val="2061790823"/>
                  </a:ext>
                </a:extLst>
              </a:tr>
              <a:tr h="406215">
                <a:tc>
                  <a:txBody>
                    <a:bodyPr/>
                    <a:lstStyle/>
                    <a:p>
                      <a:pPr marL="0" marR="0">
                        <a:lnSpc>
                          <a:spcPct val="105000"/>
                        </a:lnSpc>
                        <a:spcBef>
                          <a:spcPts val="0"/>
                        </a:spcBef>
                        <a:spcAft>
                          <a:spcPts val="0"/>
                        </a:spcAft>
                      </a:pPr>
                      <a:r>
                        <a:rPr lang="en-US" sz="1000">
                          <a:effectLst/>
                        </a:rPr>
                        <a:t>GED Ready Tests Taken (16, 17)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tc>
                  <a:txBody>
                    <a:bodyPr/>
                    <a:lstStyle/>
                    <a:p>
                      <a:pPr marL="0" marR="0">
                        <a:lnSpc>
                          <a:spcPct val="105000"/>
                        </a:lnSpc>
                        <a:spcBef>
                          <a:spcPts val="0"/>
                        </a:spcBef>
                        <a:spcAft>
                          <a:spcPts val="0"/>
                        </a:spcAft>
                      </a:pPr>
                      <a:r>
                        <a:rPr lang="en-US" sz="1000">
                          <a:effectLst/>
                        </a:rPr>
                        <a:t>1,117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tc>
                  <a:txBody>
                    <a:bodyPr/>
                    <a:lstStyle/>
                    <a:p>
                      <a:pPr marL="0" marR="0">
                        <a:lnSpc>
                          <a:spcPct val="105000"/>
                        </a:lnSpc>
                        <a:spcBef>
                          <a:spcPts val="0"/>
                        </a:spcBef>
                        <a:spcAft>
                          <a:spcPts val="0"/>
                        </a:spcAft>
                      </a:pPr>
                      <a:r>
                        <a:rPr lang="en-US" sz="1000">
                          <a:effectLst/>
                        </a:rPr>
                        <a:t>864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tc>
                  <a:txBody>
                    <a:bodyPr/>
                    <a:lstStyle/>
                    <a:p>
                      <a:pPr marL="0" marR="0">
                        <a:lnSpc>
                          <a:spcPct val="105000"/>
                        </a:lnSpc>
                        <a:spcBef>
                          <a:spcPts val="0"/>
                        </a:spcBef>
                        <a:spcAft>
                          <a:spcPts val="0"/>
                        </a:spcAft>
                      </a:pPr>
                      <a:r>
                        <a:rPr lang="en-US" sz="1000">
                          <a:effectLst/>
                        </a:rPr>
                        <a:t>Down 253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extLst>
                  <a:ext uri="{0D108BD9-81ED-4DB2-BD59-A6C34878D82A}">
                    <a16:rowId xmlns:a16="http://schemas.microsoft.com/office/drawing/2014/main" val="3780442866"/>
                  </a:ext>
                </a:extLst>
              </a:tr>
              <a:tr h="198920">
                <a:tc>
                  <a:txBody>
                    <a:bodyPr/>
                    <a:lstStyle/>
                    <a:p>
                      <a:pPr marL="0" marR="0">
                        <a:lnSpc>
                          <a:spcPct val="105000"/>
                        </a:lnSpc>
                        <a:spcBef>
                          <a:spcPts val="0"/>
                        </a:spcBef>
                        <a:spcAft>
                          <a:spcPts val="0"/>
                        </a:spcAft>
                      </a:pPr>
                      <a:r>
                        <a:rPr lang="en-US" sz="1000">
                          <a:effectLst/>
                        </a:rPr>
                        <a:t>College Ready (16, 17)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tc>
                  <a:txBody>
                    <a:bodyPr/>
                    <a:lstStyle/>
                    <a:p>
                      <a:pPr marL="0" marR="0">
                        <a:lnSpc>
                          <a:spcPct val="105000"/>
                        </a:lnSpc>
                        <a:spcBef>
                          <a:spcPts val="0"/>
                        </a:spcBef>
                        <a:spcAft>
                          <a:spcPts val="0"/>
                        </a:spcAft>
                      </a:pPr>
                      <a:r>
                        <a:rPr lang="en-US" sz="1000">
                          <a:effectLst/>
                        </a:rPr>
                        <a:t>26%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tc>
                  <a:txBody>
                    <a:bodyPr/>
                    <a:lstStyle/>
                    <a:p>
                      <a:pPr marL="0" marR="0">
                        <a:lnSpc>
                          <a:spcPct val="105000"/>
                        </a:lnSpc>
                        <a:spcBef>
                          <a:spcPts val="0"/>
                        </a:spcBef>
                        <a:spcAft>
                          <a:spcPts val="0"/>
                        </a:spcAft>
                      </a:pPr>
                      <a:r>
                        <a:rPr lang="en-US" sz="1000">
                          <a:effectLst/>
                        </a:rPr>
                        <a:t>23%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tc>
                  <a:txBody>
                    <a:bodyPr/>
                    <a:lstStyle/>
                    <a:p>
                      <a:pPr marL="0" marR="0">
                        <a:lnSpc>
                          <a:spcPct val="105000"/>
                        </a:lnSpc>
                        <a:spcBef>
                          <a:spcPts val="0"/>
                        </a:spcBef>
                        <a:spcAft>
                          <a:spcPts val="0"/>
                        </a:spcAft>
                      </a:pPr>
                      <a:r>
                        <a:rPr lang="en-US" sz="1000">
                          <a:effectLst/>
                        </a:rPr>
                        <a:t>Down 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extLst>
                  <a:ext uri="{0D108BD9-81ED-4DB2-BD59-A6C34878D82A}">
                    <a16:rowId xmlns:a16="http://schemas.microsoft.com/office/drawing/2014/main" val="3490495923"/>
                  </a:ext>
                </a:extLst>
              </a:tr>
              <a:tr h="406215">
                <a:tc>
                  <a:txBody>
                    <a:bodyPr/>
                    <a:lstStyle/>
                    <a:p>
                      <a:pPr marL="0" marR="0">
                        <a:lnSpc>
                          <a:spcPct val="105000"/>
                        </a:lnSpc>
                        <a:spcBef>
                          <a:spcPts val="0"/>
                        </a:spcBef>
                        <a:spcAft>
                          <a:spcPts val="0"/>
                        </a:spcAft>
                      </a:pPr>
                      <a:r>
                        <a:rPr lang="en-US" sz="1000">
                          <a:effectLst/>
                        </a:rPr>
                        <a:t>College Ready + Credit (16, 17)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tc>
                  <a:txBody>
                    <a:bodyPr/>
                    <a:lstStyle/>
                    <a:p>
                      <a:pPr marL="0" marR="0">
                        <a:lnSpc>
                          <a:spcPct val="105000"/>
                        </a:lnSpc>
                        <a:spcBef>
                          <a:spcPts val="0"/>
                        </a:spcBef>
                        <a:spcAft>
                          <a:spcPts val="0"/>
                        </a:spcAft>
                      </a:pPr>
                      <a:r>
                        <a:rPr lang="en-US" sz="1000">
                          <a:effectLst/>
                        </a:rPr>
                        <a:t>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tc>
                  <a:txBody>
                    <a:bodyPr/>
                    <a:lstStyle/>
                    <a:p>
                      <a:pPr marL="0" marR="0">
                        <a:lnSpc>
                          <a:spcPct val="105000"/>
                        </a:lnSpc>
                        <a:spcBef>
                          <a:spcPts val="0"/>
                        </a:spcBef>
                        <a:spcAft>
                          <a:spcPts val="0"/>
                        </a:spcAft>
                      </a:pPr>
                      <a:r>
                        <a:rPr lang="en-US" sz="1000">
                          <a:effectLst/>
                        </a:rPr>
                        <a:t>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tc>
                  <a:txBody>
                    <a:bodyPr/>
                    <a:lstStyle/>
                    <a:p>
                      <a:pPr marL="0" marR="0">
                        <a:lnSpc>
                          <a:spcPct val="105000"/>
                        </a:lnSpc>
                        <a:spcBef>
                          <a:spcPts val="0"/>
                        </a:spcBef>
                        <a:spcAft>
                          <a:spcPts val="0"/>
                        </a:spcAft>
                      </a:pPr>
                      <a:r>
                        <a:rPr lang="en-US" sz="1000" dirty="0">
                          <a:effectLst/>
                        </a:rPr>
                        <a:t>Down 3%</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4827" marR="64827" marT="0" marB="0"/>
                </a:tc>
                <a:extLst>
                  <a:ext uri="{0D108BD9-81ED-4DB2-BD59-A6C34878D82A}">
                    <a16:rowId xmlns:a16="http://schemas.microsoft.com/office/drawing/2014/main" val="3148628648"/>
                  </a:ext>
                </a:extLst>
              </a:tr>
            </a:tbl>
          </a:graphicData>
        </a:graphic>
      </p:graphicFrame>
    </p:spTree>
    <p:extLst>
      <p:ext uri="{BB962C8B-B14F-4D97-AF65-F5344CB8AC3E}">
        <p14:creationId xmlns:p14="http://schemas.microsoft.com/office/powerpoint/2010/main" val="42943090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row Talent">
            <a:extLst>
              <a:ext uri="{FF2B5EF4-FFF2-40B4-BE49-F238E27FC236}">
                <a16:creationId xmlns:a16="http://schemas.microsoft.com/office/drawing/2014/main" id="{237C216F-01AE-428B-8664-AEFE93FE3976}"/>
              </a:ext>
            </a:extLst>
          </p:cNvPr>
          <p:cNvSpPr>
            <a:spLocks noGrp="1"/>
          </p:cNvSpPr>
          <p:nvPr>
            <p:ph type="title"/>
          </p:nvPr>
        </p:nvSpPr>
        <p:spPr/>
        <p:txBody>
          <a:bodyPr/>
          <a:lstStyle/>
          <a:p>
            <a:r>
              <a:rPr lang="en-US" sz="1500" dirty="0">
                <a:solidFill>
                  <a:schemeClr val="bg1"/>
                </a:solidFill>
                <a:latin typeface="Arial" panose="020B0604020202020204" pitchFamily="34" charset="0"/>
                <a:cs typeface="Arial" panose="020B0604020202020204" pitchFamily="34" charset="0"/>
              </a:rPr>
              <a:t>Reason 2</a:t>
            </a:r>
            <a:br>
              <a:rPr lang="en-US" sz="1500" dirty="0">
                <a:solidFill>
                  <a:schemeClr val="bg1"/>
                </a:solidFill>
                <a:latin typeface="Arial" panose="020B0604020202020204" pitchFamily="34" charset="0"/>
                <a:cs typeface="Arial" panose="020B0604020202020204" pitchFamily="34" charset="0"/>
              </a:rPr>
            </a:br>
            <a:r>
              <a:rPr lang="en-US" sz="4500" b="1" dirty="0">
                <a:solidFill>
                  <a:schemeClr val="accent4">
                    <a:lumMod val="40000"/>
                    <a:lumOff val="60000"/>
                  </a:schemeClr>
                </a:solidFill>
                <a:latin typeface="Arial" panose="020B0604020202020204" pitchFamily="34" charset="0"/>
                <a:cs typeface="Arial" panose="020B0604020202020204" pitchFamily="34" charset="0"/>
              </a:rPr>
              <a:t>Grow Talent from Within</a:t>
            </a:r>
          </a:p>
        </p:txBody>
      </p:sp>
      <p:sp>
        <p:nvSpPr>
          <p:cNvPr id="4" name="Benefits">
            <a:extLst>
              <a:ext uri="{FF2B5EF4-FFF2-40B4-BE49-F238E27FC236}">
                <a16:creationId xmlns:a16="http://schemas.microsoft.com/office/drawing/2014/main" id="{A15A683F-EAA2-4589-9612-6EFB808EC41C}"/>
              </a:ext>
            </a:extLst>
          </p:cNvPr>
          <p:cNvSpPr>
            <a:spLocks noGrp="1"/>
          </p:cNvSpPr>
          <p:nvPr>
            <p:ph type="body" sz="quarter" idx="4294967295"/>
          </p:nvPr>
        </p:nvSpPr>
        <p:spPr>
          <a:xfrm>
            <a:off x="5057666" y="2574529"/>
            <a:ext cx="3946922" cy="3051572"/>
          </a:xfrm>
        </p:spPr>
        <p:txBody>
          <a:bodyPr>
            <a:normAutofit/>
          </a:bodyPr>
          <a:lstStyle/>
          <a:p>
            <a:pPr marL="219456" indent="-219456">
              <a:spcBef>
                <a:spcPts val="900"/>
              </a:spcBef>
              <a:spcAft>
                <a:spcPts val="900"/>
              </a:spcAft>
              <a:buFont typeface="Wingdings" panose="05000000000000000000" pitchFamily="2" charset="2"/>
              <a:buChar char="§"/>
            </a:pPr>
            <a:r>
              <a:rPr lang="en-US" sz="2400" dirty="0">
                <a:latin typeface="Arial" panose="020B0604020202020204" pitchFamily="34" charset="0"/>
                <a:cs typeface="Arial" panose="020B0604020202020204" pitchFamily="34" charset="0"/>
              </a:rPr>
              <a:t>Companies desire to promote from within</a:t>
            </a:r>
          </a:p>
          <a:p>
            <a:pPr marL="219456" indent="-219456">
              <a:spcBef>
                <a:spcPts val="900"/>
              </a:spcBef>
              <a:spcAft>
                <a:spcPts val="900"/>
              </a:spcAft>
              <a:buFont typeface="Wingdings" panose="05000000000000000000" pitchFamily="2" charset="2"/>
              <a:buChar char="§"/>
            </a:pPr>
            <a:r>
              <a:rPr lang="en-US" sz="2400" dirty="0">
                <a:latin typeface="Arial" panose="020B0604020202020204" pitchFamily="34" charset="0"/>
                <a:cs typeface="Arial" panose="020B0604020202020204" pitchFamily="34" charset="0"/>
              </a:rPr>
              <a:t>Immigrant workers may have valuable language and cultural assets in diverse workplaces</a:t>
            </a:r>
            <a:endParaRPr lang="en-US" dirty="0">
              <a:latin typeface="Arial" panose="020B0604020202020204" pitchFamily="34" charset="0"/>
              <a:cs typeface="Arial" panose="020B0604020202020204" pitchFamily="34" charset="0"/>
            </a:endParaRPr>
          </a:p>
        </p:txBody>
      </p:sp>
      <p:pic>
        <p:nvPicPr>
          <p:cNvPr id="26" name="Grayson College" descr="Picture of Grayson College staff receiving a 2019 Employer Partnership Award.">
            <a:extLst>
              <a:ext uri="{FF2B5EF4-FFF2-40B4-BE49-F238E27FC236}">
                <a16:creationId xmlns:a16="http://schemas.microsoft.com/office/drawing/2014/main" id="{1F237704-6B4D-4482-A291-C2DD2F69584E}"/>
              </a:ext>
            </a:extLst>
          </p:cNvPr>
          <p:cNvPicPr>
            <a:picLocks noGrp="1" noChangeAspect="1"/>
          </p:cNvPicPr>
          <p:nvPr>
            <p:ph idx="1"/>
          </p:nvPr>
        </p:nvPicPr>
        <p:blipFill rotWithShape="1">
          <a:blip r:embed="rId2"/>
          <a:srcRect l="7966" r="20161"/>
          <a:stretch/>
        </p:blipFill>
        <p:spPr>
          <a:xfrm>
            <a:off x="581891" y="2602614"/>
            <a:ext cx="4094018" cy="2538413"/>
          </a:xfrm>
        </p:spPr>
      </p:pic>
    </p:spTree>
    <p:extLst>
      <p:ext uri="{BB962C8B-B14F-4D97-AF65-F5344CB8AC3E}">
        <p14:creationId xmlns:p14="http://schemas.microsoft.com/office/powerpoint/2010/main" val="1480449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tapped Potential">
            <a:extLst>
              <a:ext uri="{FF2B5EF4-FFF2-40B4-BE49-F238E27FC236}">
                <a16:creationId xmlns:a16="http://schemas.microsoft.com/office/drawing/2014/main" id="{D349845F-F5F4-43A5-BE41-DEEAF651301B}"/>
              </a:ext>
            </a:extLst>
          </p:cNvPr>
          <p:cNvSpPr>
            <a:spLocks noGrp="1"/>
          </p:cNvSpPr>
          <p:nvPr>
            <p:ph type="title"/>
          </p:nvPr>
        </p:nvSpPr>
        <p:spPr/>
        <p:txBody>
          <a:bodyPr>
            <a:normAutofit/>
          </a:bodyPr>
          <a:lstStyle/>
          <a:p>
            <a:r>
              <a:rPr lang="en-US" sz="4050" b="1" dirty="0">
                <a:solidFill>
                  <a:schemeClr val="accent4">
                    <a:lumMod val="40000"/>
                    <a:lumOff val="60000"/>
                  </a:schemeClr>
                </a:solidFill>
                <a:latin typeface="Arial" panose="020B0604020202020204" pitchFamily="34" charset="0"/>
                <a:cs typeface="Arial" panose="020B0604020202020204" pitchFamily="34" charset="0"/>
              </a:rPr>
              <a:t>Untapped Potential</a:t>
            </a:r>
            <a:br>
              <a:rPr lang="en-US" sz="3000" dirty="0">
                <a:solidFill>
                  <a:schemeClr val="accent4">
                    <a:lumMod val="40000"/>
                    <a:lumOff val="60000"/>
                  </a:schemeClr>
                </a:solidFill>
                <a:latin typeface="Arial" panose="020B0604020202020204" pitchFamily="34" charset="0"/>
                <a:cs typeface="Arial" panose="020B0604020202020204" pitchFamily="34" charset="0"/>
              </a:rPr>
            </a:br>
            <a:r>
              <a:rPr lang="en-US" sz="1500" dirty="0">
                <a:solidFill>
                  <a:schemeClr val="bg1"/>
                </a:solidFill>
                <a:latin typeface="Arial" panose="020B0604020202020204" pitchFamily="34" charset="0"/>
                <a:cs typeface="Arial" panose="020B0604020202020204" pitchFamily="34" charset="0"/>
              </a:rPr>
              <a:t>Reason 2: Grow Talent from Within</a:t>
            </a:r>
          </a:p>
        </p:txBody>
      </p:sp>
      <p:sp>
        <p:nvSpPr>
          <p:cNvPr id="7" name="more benefits">
            <a:extLst>
              <a:ext uri="{FF2B5EF4-FFF2-40B4-BE49-F238E27FC236}">
                <a16:creationId xmlns:a16="http://schemas.microsoft.com/office/drawing/2014/main" id="{D95587AD-C981-4496-B6AA-A055C90C629F}"/>
              </a:ext>
            </a:extLst>
          </p:cNvPr>
          <p:cNvSpPr>
            <a:spLocks noGrp="1"/>
          </p:cNvSpPr>
          <p:nvPr>
            <p:ph type="body" sz="quarter" idx="4294967295"/>
          </p:nvPr>
        </p:nvSpPr>
        <p:spPr>
          <a:xfrm>
            <a:off x="492919" y="2630521"/>
            <a:ext cx="3946922" cy="3051572"/>
          </a:xfrm>
        </p:spPr>
        <p:txBody>
          <a:bodyPr>
            <a:normAutofit/>
          </a:bodyPr>
          <a:lstStyle/>
          <a:p>
            <a:pPr marL="219456" indent="-219456">
              <a:spcBef>
                <a:spcPts val="1350"/>
              </a:spcBef>
              <a:spcAft>
                <a:spcPts val="1350"/>
              </a:spcAft>
              <a:buFont typeface="Wingdings" panose="05000000000000000000" pitchFamily="2" charset="2"/>
              <a:buChar char="§"/>
            </a:pPr>
            <a:r>
              <a:rPr lang="en-US" sz="2400" kern="0" dirty="0">
                <a:latin typeface="Arial" panose="020B0604020202020204" pitchFamily="34" charset="0"/>
                <a:cs typeface="Arial" panose="020B0604020202020204" pitchFamily="34" charset="0"/>
              </a:rPr>
              <a:t>Tenured workers are trusted, know processes, tested</a:t>
            </a:r>
          </a:p>
          <a:p>
            <a:pPr marL="219456" indent="-219456">
              <a:spcBef>
                <a:spcPts val="1350"/>
              </a:spcBef>
              <a:spcAft>
                <a:spcPts val="1350"/>
              </a:spcAft>
              <a:buFont typeface="Wingdings" panose="05000000000000000000" pitchFamily="2" charset="2"/>
              <a:buChar char="§"/>
            </a:pPr>
            <a:r>
              <a:rPr lang="en-US" sz="2400" kern="0" dirty="0">
                <a:latin typeface="Arial" panose="020B0604020202020204" pitchFamily="34" charset="0"/>
                <a:cs typeface="Arial" panose="020B0604020202020204" pitchFamily="34" charset="0"/>
              </a:rPr>
              <a:t>Skilled immigrants with credentials maybe untapped and languishing within the company</a:t>
            </a:r>
            <a:endParaRPr lang="en-US" sz="2400" dirty="0">
              <a:latin typeface="Arial" panose="020B0604020202020204" pitchFamily="34" charset="0"/>
              <a:cs typeface="Arial" panose="020B0604020202020204" pitchFamily="34" charset="0"/>
            </a:endParaRPr>
          </a:p>
        </p:txBody>
      </p:sp>
      <p:pic>
        <p:nvPicPr>
          <p:cNvPr id="13" name="Female Welder picture" descr="Picture of a female welder holding her Certificate from San Jacinto College.">
            <a:extLst>
              <a:ext uri="{FF2B5EF4-FFF2-40B4-BE49-F238E27FC236}">
                <a16:creationId xmlns:a16="http://schemas.microsoft.com/office/drawing/2014/main" id="{EA76E41C-2D05-481E-BFA9-0E324FF333B7}"/>
              </a:ext>
            </a:extLst>
          </p:cNvPr>
          <p:cNvPicPr>
            <a:picLocks noGrp="1" noChangeAspect="1"/>
          </p:cNvPicPr>
          <p:nvPr>
            <p:ph idx="1"/>
          </p:nvPr>
        </p:nvPicPr>
        <p:blipFill rotWithShape="1">
          <a:blip r:embed="rId2"/>
          <a:stretch/>
        </p:blipFill>
        <p:spPr>
          <a:xfrm>
            <a:off x="5458639" y="1474285"/>
            <a:ext cx="3113861" cy="4151816"/>
          </a:xfrm>
        </p:spPr>
      </p:pic>
    </p:spTree>
    <p:extLst>
      <p:ext uri="{BB962C8B-B14F-4D97-AF65-F5344CB8AC3E}">
        <p14:creationId xmlns:p14="http://schemas.microsoft.com/office/powerpoint/2010/main" val="2699171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rporate Citizenship">
            <a:extLst>
              <a:ext uri="{FF2B5EF4-FFF2-40B4-BE49-F238E27FC236}">
                <a16:creationId xmlns:a16="http://schemas.microsoft.com/office/drawing/2014/main" id="{B6AFA186-2B4B-4B60-BD60-6C39F519C876}"/>
              </a:ext>
            </a:extLst>
          </p:cNvPr>
          <p:cNvSpPr>
            <a:spLocks noGrp="1"/>
          </p:cNvSpPr>
          <p:nvPr>
            <p:ph type="title"/>
          </p:nvPr>
        </p:nvSpPr>
        <p:spPr>
          <a:xfrm>
            <a:off x="4282750" y="1243570"/>
            <a:ext cx="4861250" cy="1084682"/>
          </a:xfrm>
        </p:spPr>
        <p:txBody>
          <a:bodyPr>
            <a:normAutofit fontScale="90000"/>
          </a:bodyPr>
          <a:lstStyle/>
          <a:p>
            <a:r>
              <a:rPr lang="en-US" sz="1650" b="0" dirty="0">
                <a:solidFill>
                  <a:schemeClr val="bg1"/>
                </a:solidFill>
                <a:latin typeface="Arial" panose="020B0604020202020204" pitchFamily="34" charset="0"/>
                <a:cs typeface="Arial" panose="020B0604020202020204" pitchFamily="34" charset="0"/>
              </a:rPr>
              <a:t>Reason 3</a:t>
            </a:r>
            <a:br>
              <a:rPr lang="en-US" dirty="0">
                <a:solidFill>
                  <a:schemeClr val="bg1"/>
                </a:solidFill>
                <a:latin typeface="Arial" panose="020B0604020202020204" pitchFamily="34" charset="0"/>
                <a:cs typeface="Arial" panose="020B0604020202020204" pitchFamily="34" charset="0"/>
              </a:rPr>
            </a:br>
            <a:r>
              <a:rPr lang="en-US" sz="3975" dirty="0">
                <a:solidFill>
                  <a:schemeClr val="accent4">
                    <a:lumMod val="40000"/>
                    <a:lumOff val="60000"/>
                  </a:schemeClr>
                </a:solidFill>
                <a:latin typeface="Arial" panose="020B0604020202020204" pitchFamily="34" charset="0"/>
                <a:cs typeface="Arial" panose="020B0604020202020204" pitchFamily="34" charset="0"/>
              </a:rPr>
              <a:t>Corporate Citizenship</a:t>
            </a:r>
          </a:p>
        </p:txBody>
      </p:sp>
      <p:sp>
        <p:nvSpPr>
          <p:cNvPr id="4" name="What employers may offer">
            <a:extLst>
              <a:ext uri="{FF2B5EF4-FFF2-40B4-BE49-F238E27FC236}">
                <a16:creationId xmlns:a16="http://schemas.microsoft.com/office/drawing/2014/main" id="{15E5B9E1-B09C-46A1-A8DF-6B417DAD19BC}"/>
              </a:ext>
            </a:extLst>
          </p:cNvPr>
          <p:cNvSpPr>
            <a:spLocks noGrp="1"/>
          </p:cNvSpPr>
          <p:nvPr>
            <p:ph type="body" sz="quarter" idx="25"/>
          </p:nvPr>
        </p:nvSpPr>
        <p:spPr>
          <a:xfrm>
            <a:off x="4572000" y="2328252"/>
            <a:ext cx="4271210" cy="3051112"/>
          </a:xfrm>
        </p:spPr>
        <p:txBody>
          <a:bodyPr>
            <a:noAutofit/>
          </a:bodyPr>
          <a:lstStyle/>
          <a:p>
            <a:pPr marL="219456" indent="-219456">
              <a:lnSpc>
                <a:spcPct val="100000"/>
              </a:lnSpc>
              <a:spcBef>
                <a:spcPts val="0"/>
              </a:spcBef>
              <a:spcAft>
                <a:spcPts val="1800"/>
              </a:spcAft>
              <a:buFont typeface="Wingdings" panose="05000000000000000000" pitchFamily="2" charset="2"/>
              <a:buChar char="§"/>
            </a:pPr>
            <a:r>
              <a:rPr lang="en-US" sz="2400" dirty="0">
                <a:latin typeface="Arial" panose="020B0604020202020204" pitchFamily="34" charset="0"/>
                <a:cs typeface="Arial" panose="020B0604020202020204" pitchFamily="34" charset="0"/>
              </a:rPr>
              <a:t>Build strong communities in which they do business</a:t>
            </a:r>
          </a:p>
          <a:p>
            <a:pPr marL="219456" indent="-219456">
              <a:lnSpc>
                <a:spcPct val="100000"/>
              </a:lnSpc>
              <a:spcBef>
                <a:spcPts val="0"/>
              </a:spcBef>
              <a:spcAft>
                <a:spcPts val="1800"/>
              </a:spcAft>
              <a:buFont typeface="Wingdings" panose="05000000000000000000" pitchFamily="2" charset="2"/>
              <a:buChar char="§"/>
            </a:pPr>
            <a:r>
              <a:rPr lang="en-US" sz="2400" dirty="0">
                <a:latin typeface="Arial" panose="020B0604020202020204" pitchFamily="34" charset="0"/>
                <a:cs typeface="Arial" panose="020B0604020202020204" pitchFamily="34" charset="0"/>
              </a:rPr>
              <a:t>Desire literate, banked, active, upwardly mobile communities</a:t>
            </a:r>
          </a:p>
          <a:p>
            <a:pPr marL="219456" indent="-219456">
              <a:lnSpc>
                <a:spcPct val="100000"/>
              </a:lnSpc>
              <a:buFont typeface="Wingdings" panose="05000000000000000000" pitchFamily="2" charset="2"/>
              <a:buChar char="§"/>
            </a:pPr>
            <a:r>
              <a:rPr lang="en-US" sz="2400" dirty="0">
                <a:latin typeface="Arial" panose="020B0604020202020204" pitchFamily="34" charset="0"/>
                <a:cs typeface="Arial" panose="020B0604020202020204" pitchFamily="34" charset="0"/>
              </a:rPr>
              <a:t>May be the largest employer in a community</a:t>
            </a:r>
          </a:p>
        </p:txBody>
      </p:sp>
      <p:pic>
        <p:nvPicPr>
          <p:cNvPr id="7" name="Frontdesk" descr="Picture of a woman in hijab answering the phone at front desk.  ">
            <a:extLst>
              <a:ext uri="{FF2B5EF4-FFF2-40B4-BE49-F238E27FC236}">
                <a16:creationId xmlns:a16="http://schemas.microsoft.com/office/drawing/2014/main" id="{1DBF6DEE-2B3A-43FF-9F44-E6DA668D4F20}"/>
              </a:ext>
            </a:extLst>
          </p:cNvPr>
          <p:cNvPicPr>
            <a:picLocks noGrp="1" noChangeAspect="1"/>
          </p:cNvPicPr>
          <p:nvPr>
            <p:ph type="pic" sz="quarter" idx="20"/>
          </p:nvPr>
        </p:nvPicPr>
        <p:blipFill>
          <a:blip r:embed="rId2"/>
          <a:srcRect l="19620" r="19620"/>
          <a:stretch>
            <a:fillRect/>
          </a:stretch>
        </p:blipFill>
        <p:spPr/>
      </p:pic>
    </p:spTree>
    <p:extLst>
      <p:ext uri="{BB962C8B-B14F-4D97-AF65-F5344CB8AC3E}">
        <p14:creationId xmlns:p14="http://schemas.microsoft.com/office/powerpoint/2010/main" val="2086649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ognizing a Wrkplc Lit Prg">
            <a:extLst>
              <a:ext uri="{FF2B5EF4-FFF2-40B4-BE49-F238E27FC236}">
                <a16:creationId xmlns:a16="http://schemas.microsoft.com/office/drawing/2014/main" id="{6216CCEB-5C98-479C-80F2-415873AC5F2C}"/>
              </a:ext>
            </a:extLst>
          </p:cNvPr>
          <p:cNvSpPr>
            <a:spLocks noGrp="1"/>
          </p:cNvSpPr>
          <p:nvPr>
            <p:ph type="title"/>
          </p:nvPr>
        </p:nvSpPr>
        <p:spPr>
          <a:xfrm>
            <a:off x="-119803" y="1086434"/>
            <a:ext cx="6406526" cy="1084682"/>
          </a:xfrm>
        </p:spPr>
        <p:txBody>
          <a:bodyPr>
            <a:noAutofit/>
          </a:bodyPr>
          <a:lstStyle/>
          <a:p>
            <a:pPr algn="ctr"/>
            <a:r>
              <a:rPr lang="en-US" sz="3150" dirty="0">
                <a:solidFill>
                  <a:schemeClr val="accent4">
                    <a:lumMod val="40000"/>
                    <a:lumOff val="60000"/>
                  </a:schemeClr>
                </a:solidFill>
                <a:latin typeface="Arial" panose="020B0604020202020204" pitchFamily="34" charset="0"/>
                <a:cs typeface="Arial" panose="020B0604020202020204" pitchFamily="34" charset="0"/>
              </a:rPr>
              <a:t>Recognizing Workplace </a:t>
            </a:r>
            <a:br>
              <a:rPr lang="en-US" sz="3150" dirty="0">
                <a:solidFill>
                  <a:schemeClr val="accent4">
                    <a:lumMod val="40000"/>
                    <a:lumOff val="60000"/>
                  </a:schemeClr>
                </a:solidFill>
                <a:latin typeface="Arial" panose="020B0604020202020204" pitchFamily="34" charset="0"/>
                <a:cs typeface="Arial" panose="020B0604020202020204" pitchFamily="34" charset="0"/>
              </a:rPr>
            </a:br>
            <a:r>
              <a:rPr lang="en-US" sz="3150" dirty="0">
                <a:solidFill>
                  <a:schemeClr val="accent4">
                    <a:lumMod val="40000"/>
                    <a:lumOff val="60000"/>
                  </a:schemeClr>
                </a:solidFill>
                <a:latin typeface="Arial" panose="020B0604020202020204" pitchFamily="34" charset="0"/>
                <a:cs typeface="Arial" panose="020B0604020202020204" pitchFamily="34" charset="0"/>
              </a:rPr>
              <a:t>Literacy Programs</a:t>
            </a:r>
          </a:p>
        </p:txBody>
      </p:sp>
      <p:pic>
        <p:nvPicPr>
          <p:cNvPr id="7" name="Picture Placeholder 6" descr="Two people standing in a room&#10;&#10;Description automatically generated">
            <a:extLst>
              <a:ext uri="{FF2B5EF4-FFF2-40B4-BE49-F238E27FC236}">
                <a16:creationId xmlns:a16="http://schemas.microsoft.com/office/drawing/2014/main" id="{111DA58A-814A-4D1B-9A83-E8F7D127DE50}"/>
              </a:ext>
            </a:extLst>
          </p:cNvPr>
          <p:cNvPicPr>
            <a:picLocks noGrp="1" noChangeAspect="1"/>
          </p:cNvPicPr>
          <p:nvPr>
            <p:ph type="pic" sz="quarter" idx="20"/>
          </p:nvPr>
        </p:nvPicPr>
        <p:blipFill>
          <a:blip r:embed="rId3"/>
          <a:srcRect l="7686" r="7686"/>
          <a:stretch>
            <a:fillRect/>
          </a:stretch>
        </p:blipFill>
        <p:spPr>
          <a:xfrm>
            <a:off x="6286723" y="1903444"/>
            <a:ext cx="2781148" cy="3051112"/>
          </a:xfrm>
        </p:spPr>
      </p:pic>
      <p:sp>
        <p:nvSpPr>
          <p:cNvPr id="6" name="different looks like">
            <a:extLst>
              <a:ext uri="{FF2B5EF4-FFF2-40B4-BE49-F238E27FC236}">
                <a16:creationId xmlns:a16="http://schemas.microsoft.com/office/drawing/2014/main" id="{A22B3341-DF6B-4F52-9C1E-4885923554E1}"/>
              </a:ext>
            </a:extLst>
          </p:cNvPr>
          <p:cNvSpPr>
            <a:spLocks noGrp="1"/>
          </p:cNvSpPr>
          <p:nvPr>
            <p:ph type="body" sz="quarter" idx="25"/>
          </p:nvPr>
        </p:nvSpPr>
        <p:spPr>
          <a:xfrm>
            <a:off x="461864" y="2438789"/>
            <a:ext cx="7518355" cy="3051112"/>
          </a:xfrm>
        </p:spPr>
        <p:txBody>
          <a:bodyPr>
            <a:noAutofit/>
          </a:bodyPr>
          <a:lstStyle/>
          <a:p>
            <a:pPr>
              <a:lnSpc>
                <a:spcPct val="100000"/>
              </a:lnSpc>
              <a:spcAft>
                <a:spcPts val="450"/>
              </a:spcAft>
              <a:buFont typeface="Wingdings" panose="05000000000000000000" pitchFamily="2" charset="2"/>
              <a:buChar char="§"/>
            </a:pPr>
            <a:r>
              <a:rPr lang="en-US" sz="2100" dirty="0"/>
              <a:t> Often, but not always, highly customized</a:t>
            </a:r>
          </a:p>
          <a:p>
            <a:pPr>
              <a:lnSpc>
                <a:spcPct val="100000"/>
              </a:lnSpc>
              <a:spcAft>
                <a:spcPts val="450"/>
              </a:spcAft>
              <a:buFont typeface="Wingdings" panose="05000000000000000000" pitchFamily="2" charset="2"/>
              <a:buChar char="§"/>
            </a:pPr>
            <a:r>
              <a:rPr lang="en-US" sz="2100" dirty="0"/>
              <a:t> Optimal when held at employer worksite</a:t>
            </a:r>
          </a:p>
          <a:p>
            <a:pPr>
              <a:lnSpc>
                <a:spcPct val="100000"/>
              </a:lnSpc>
              <a:spcAft>
                <a:spcPts val="450"/>
              </a:spcAft>
              <a:buFont typeface="Wingdings" panose="05000000000000000000" pitchFamily="2" charset="2"/>
              <a:buChar char="§"/>
            </a:pPr>
            <a:r>
              <a:rPr lang="en-US" sz="2100" dirty="0"/>
              <a:t> During, before or after work shifts</a:t>
            </a:r>
          </a:p>
          <a:p>
            <a:pPr marL="219456" indent="-219456">
              <a:lnSpc>
                <a:spcPct val="100000"/>
              </a:lnSpc>
              <a:buFont typeface="Wingdings" panose="05000000000000000000" pitchFamily="2" charset="2"/>
              <a:buChar char="§"/>
            </a:pPr>
            <a:r>
              <a:rPr lang="en-US" sz="2100" dirty="0"/>
              <a:t>Can be tied to employer incentives, </a:t>
            </a:r>
          </a:p>
          <a:p>
            <a:pPr marL="192024" lvl="1" indent="0">
              <a:lnSpc>
                <a:spcPct val="100000"/>
              </a:lnSpc>
              <a:spcBef>
                <a:spcPts val="0"/>
              </a:spcBef>
              <a:buNone/>
            </a:pPr>
            <a:r>
              <a:rPr lang="en-US" sz="2100" dirty="0"/>
              <a:t>promotion, or recognition</a:t>
            </a:r>
          </a:p>
          <a:p>
            <a:pPr>
              <a:lnSpc>
                <a:spcPct val="100000"/>
              </a:lnSpc>
              <a:spcAft>
                <a:spcPts val="450"/>
              </a:spcAft>
              <a:buFont typeface="Wingdings" panose="05000000000000000000" pitchFamily="2" charset="2"/>
              <a:buChar char="§"/>
            </a:pPr>
            <a:r>
              <a:rPr lang="en-US" sz="2100" dirty="0"/>
              <a:t> Focus on performance expectations</a:t>
            </a:r>
          </a:p>
          <a:p>
            <a:pPr>
              <a:lnSpc>
                <a:spcPct val="100000"/>
              </a:lnSpc>
              <a:spcAft>
                <a:spcPts val="450"/>
              </a:spcAft>
              <a:buFont typeface="Wingdings" panose="05000000000000000000" pitchFamily="2" charset="2"/>
              <a:buChar char="§"/>
            </a:pPr>
            <a:r>
              <a:rPr lang="en-US" sz="2100" dirty="0"/>
              <a:t> Require patience and flexibility and leveraged resources </a:t>
            </a:r>
          </a:p>
        </p:txBody>
      </p:sp>
    </p:spTree>
    <p:extLst>
      <p:ext uri="{BB962C8B-B14F-4D97-AF65-F5344CB8AC3E}">
        <p14:creationId xmlns:p14="http://schemas.microsoft.com/office/powerpoint/2010/main" val="1826950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Houston Methodist">
            <a:extLst>
              <a:ext uri="{FF2B5EF4-FFF2-40B4-BE49-F238E27FC236}">
                <a16:creationId xmlns:a16="http://schemas.microsoft.com/office/drawing/2014/main" id="{49BE7679-389C-4C3C-94F8-B3A717A93FB5}"/>
              </a:ext>
            </a:extLst>
          </p:cNvPr>
          <p:cNvSpPr>
            <a:spLocks noGrp="1"/>
          </p:cNvSpPr>
          <p:nvPr>
            <p:ph type="title"/>
          </p:nvPr>
        </p:nvSpPr>
        <p:spPr>
          <a:xfrm>
            <a:off x="-2" y="857250"/>
            <a:ext cx="3404937" cy="1401723"/>
          </a:xfrm>
        </p:spPr>
        <p:txBody>
          <a:bodyPr/>
          <a:lstStyle/>
          <a:p>
            <a:pPr algn="ctr">
              <a:lnSpc>
                <a:spcPct val="100000"/>
              </a:lnSpc>
            </a:pPr>
            <a:r>
              <a:rPr lang="en-US" sz="2700" dirty="0">
                <a:solidFill>
                  <a:schemeClr val="tx1"/>
                </a:solidFill>
                <a:latin typeface="Arial" panose="020B0604020202020204" pitchFamily="34" charset="0"/>
                <a:cs typeface="Arial" panose="020B0604020202020204" pitchFamily="34" charset="0"/>
              </a:rPr>
              <a:t>Houston Methodist</a:t>
            </a:r>
            <a:br>
              <a:rPr lang="en-US" dirty="0">
                <a:solidFill>
                  <a:schemeClr val="tx1"/>
                </a:solidFill>
                <a:latin typeface="Arial" panose="020B0604020202020204" pitchFamily="34" charset="0"/>
                <a:cs typeface="Arial" panose="020B0604020202020204" pitchFamily="34" charset="0"/>
              </a:rPr>
            </a:br>
            <a:r>
              <a:rPr lang="en-US" sz="2400" dirty="0">
                <a:solidFill>
                  <a:schemeClr val="tx1"/>
                </a:solidFill>
                <a:latin typeface="Arial" panose="020B0604020202020204" pitchFamily="34" charset="0"/>
                <a:cs typeface="Arial" panose="020B0604020202020204" pitchFamily="34" charset="0"/>
              </a:rPr>
              <a:t>Research Institute</a:t>
            </a:r>
            <a:br>
              <a:rPr lang="en-US" dirty="0">
                <a:solidFill>
                  <a:schemeClr val="tx1"/>
                </a:solidFill>
                <a:latin typeface="Arial" panose="020B0604020202020204" pitchFamily="34" charset="0"/>
                <a:cs typeface="Arial" panose="020B0604020202020204" pitchFamily="34" charset="0"/>
              </a:rPr>
            </a:br>
            <a:r>
              <a:rPr lang="en-US" sz="1050" i="1" dirty="0">
                <a:solidFill>
                  <a:schemeClr val="tx1"/>
                </a:solidFill>
                <a:latin typeface="Arial" panose="020B0604020202020204" pitchFamily="34" charset="0"/>
                <a:cs typeface="Arial" panose="020B0604020202020204" pitchFamily="34" charset="0"/>
              </a:rPr>
              <a:t>Ranked by U.S. News &amp; World Report as the No. 1 hospital in Texas</a:t>
            </a:r>
            <a:endParaRPr lang="en-US" dirty="0">
              <a:solidFill>
                <a:schemeClr val="tx1"/>
              </a:solidFill>
            </a:endParaRPr>
          </a:p>
        </p:txBody>
      </p:sp>
      <p:sp>
        <p:nvSpPr>
          <p:cNvPr id="13" name="Project goals">
            <a:extLst>
              <a:ext uri="{FF2B5EF4-FFF2-40B4-BE49-F238E27FC236}">
                <a16:creationId xmlns:a16="http://schemas.microsoft.com/office/drawing/2014/main" id="{77DD70AB-C5EB-4085-9E99-6BE98973264C}"/>
              </a:ext>
            </a:extLst>
          </p:cNvPr>
          <p:cNvSpPr>
            <a:spLocks noGrp="1"/>
          </p:cNvSpPr>
          <p:nvPr>
            <p:ph type="body" sz="half" idx="2"/>
          </p:nvPr>
        </p:nvSpPr>
        <p:spPr>
          <a:xfrm>
            <a:off x="0" y="2553703"/>
            <a:ext cx="3404936" cy="3447047"/>
          </a:xfrm>
        </p:spPr>
        <p:txBody>
          <a:bodyPr/>
          <a:lstStyle/>
          <a:p>
            <a:pPr>
              <a:lnSpc>
                <a:spcPct val="107000"/>
              </a:lnSpc>
              <a:spcBef>
                <a:spcPts val="0"/>
              </a:spcBef>
              <a:spcAft>
                <a:spcPts val="1350"/>
              </a:spcAft>
            </a:pP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b="1" u="sng" dirty="0">
                <a:solidFill>
                  <a:srgbClr val="000000"/>
                </a:solidFill>
                <a:latin typeface="Arial" panose="020B0604020202020204" pitchFamily="34" charset="0"/>
                <a:ea typeface="Open Sans Light" panose="020B0306030504020204"/>
                <a:cs typeface="Arial" panose="020B0604020202020204" pitchFamily="34" charset="0"/>
              </a:rPr>
              <a:t>Project Goals </a:t>
            </a:r>
            <a:endParaRPr lang="en-US" sz="2400" dirty="0">
              <a:latin typeface="Arial" panose="020B0604020202020204" pitchFamily="34" charset="0"/>
              <a:ea typeface="Calibri" panose="020F0502020204030204" pitchFamily="34" charset="0"/>
              <a:cs typeface="Arial" panose="020B0604020202020204" pitchFamily="34" charset="0"/>
            </a:endParaRPr>
          </a:p>
          <a:p>
            <a:pPr marL="342900" indent="-342900">
              <a:lnSpc>
                <a:spcPct val="110000"/>
              </a:lnSpc>
              <a:spcBef>
                <a:spcPts val="0"/>
              </a:spcBef>
              <a:buFont typeface="Wingdings" panose="05000000000000000000" pitchFamily="2" charset="2"/>
              <a:buChar char="§"/>
              <a:tabLst>
                <a:tab pos="342900" algn="l"/>
              </a:tabLst>
            </a:pPr>
            <a:r>
              <a:rPr lang="en-US" sz="2400" b="1" dirty="0">
                <a:solidFill>
                  <a:srgbClr val="000000"/>
                </a:solidFill>
                <a:latin typeface="Arial" panose="020B0604020202020204" pitchFamily="34" charset="0"/>
                <a:ea typeface="Open Sans Light" panose="020B0306030504020204"/>
                <a:cs typeface="Arial" panose="020B0604020202020204" pitchFamily="34" charset="0"/>
              </a:rPr>
              <a:t>Reinforce hospital safety protocols, philosophy, and values. </a:t>
            </a:r>
            <a:endParaRPr lang="en-US" sz="2400" dirty="0">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spcBef>
                <a:spcPts val="0"/>
              </a:spcBef>
              <a:buFont typeface="Wingdings" panose="05000000000000000000" pitchFamily="2" charset="2"/>
              <a:buChar char="§"/>
              <a:tabLst>
                <a:tab pos="342900" algn="l"/>
              </a:tabLst>
            </a:pPr>
            <a:r>
              <a:rPr lang="en-US" sz="2400" b="1" dirty="0">
                <a:solidFill>
                  <a:srgbClr val="000000"/>
                </a:solidFill>
                <a:latin typeface="Arial" panose="020B0604020202020204" pitchFamily="34" charset="0"/>
                <a:ea typeface="Open Sans Light" panose="020B0306030504020204"/>
                <a:cs typeface="Arial" panose="020B0604020202020204" pitchFamily="34" charset="0"/>
              </a:rPr>
              <a:t>Grow talent from within. </a:t>
            </a:r>
            <a:endParaRPr lang="en-US" dirty="0"/>
          </a:p>
        </p:txBody>
      </p:sp>
      <p:pic>
        <p:nvPicPr>
          <p:cNvPr id="5" name="Info picture" descr="Diagram with facts about Houston Methodist Research Institute.  1. Flagship Campus located in the largest medical center in the world.  2. It is among the top 20 Hospitals nationwide, and is the only nationally ranked honor roll hospital in Texas.  3. The program is serving primarily laboratory assistants but is open to all hospital staff.  4.  the project goals are to improve workplace safety, help employees learn job specific vocabulary, conversational English, provide better customer service, and confidence in engaging patients and families during the course of the day.">
            <a:extLst>
              <a:ext uri="{FF2B5EF4-FFF2-40B4-BE49-F238E27FC236}">
                <a16:creationId xmlns:a16="http://schemas.microsoft.com/office/drawing/2014/main" id="{E9A19105-0FD1-47E5-8999-1DABD44C3037}"/>
              </a:ext>
            </a:extLst>
          </p:cNvPr>
          <p:cNvPicPr>
            <a:picLocks noChangeAspect="1"/>
          </p:cNvPicPr>
          <p:nvPr/>
        </p:nvPicPr>
        <p:blipFill>
          <a:blip r:embed="rId2"/>
          <a:stretch>
            <a:fillRect/>
          </a:stretch>
        </p:blipFill>
        <p:spPr>
          <a:xfrm>
            <a:off x="3500227" y="1158163"/>
            <a:ext cx="5559552" cy="4541675"/>
          </a:xfrm>
          <a:prstGeom prst="rect">
            <a:avLst/>
          </a:prstGeom>
        </p:spPr>
      </p:pic>
    </p:spTree>
    <p:extLst>
      <p:ext uri="{BB962C8B-B14F-4D97-AF65-F5344CB8AC3E}">
        <p14:creationId xmlns:p14="http://schemas.microsoft.com/office/powerpoint/2010/main" val="4016189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Same funding-different results">
            <a:extLst>
              <a:ext uri="{FF2B5EF4-FFF2-40B4-BE49-F238E27FC236}">
                <a16:creationId xmlns:a16="http://schemas.microsoft.com/office/drawing/2014/main" id="{BBDE1027-52DB-4B02-88AD-AEDE18E196D1}"/>
              </a:ext>
            </a:extLst>
          </p:cNvPr>
          <p:cNvSpPr>
            <a:spLocks noGrp="1"/>
          </p:cNvSpPr>
          <p:nvPr>
            <p:ph type="title"/>
          </p:nvPr>
        </p:nvSpPr>
        <p:spPr>
          <a:xfrm>
            <a:off x="0" y="857250"/>
            <a:ext cx="9144000" cy="963513"/>
          </a:xfrm>
        </p:spPr>
        <p:txBody>
          <a:bodyPr>
            <a:normAutofit fontScale="90000"/>
          </a:bodyPr>
          <a:lstStyle/>
          <a:p>
            <a:pPr algn="ctr"/>
            <a:r>
              <a:rPr lang="en-US" sz="5025" dirty="0">
                <a:solidFill>
                  <a:srgbClr val="FFE699"/>
                </a:solidFill>
                <a:latin typeface="Arial" panose="020B0604020202020204" pitchFamily="34" charset="0"/>
                <a:cs typeface="Arial" panose="020B0604020202020204" pitchFamily="34" charset="0"/>
              </a:rPr>
              <a:t>Transactional to Enlightened </a:t>
            </a:r>
            <a:br>
              <a:rPr lang="en-US" sz="3975" dirty="0">
                <a:solidFill>
                  <a:srgbClr val="FFE699"/>
                </a:solidFill>
                <a:latin typeface="Arial" panose="020B0604020202020204" pitchFamily="34" charset="0"/>
                <a:cs typeface="Arial" panose="020B0604020202020204" pitchFamily="34" charset="0"/>
              </a:rPr>
            </a:br>
            <a:r>
              <a:rPr lang="en-US" sz="2325" dirty="0">
                <a:solidFill>
                  <a:srgbClr val="FFE699"/>
                </a:solidFill>
                <a:latin typeface="Arial" panose="020B0604020202020204" pitchFamily="34" charset="0"/>
                <a:cs typeface="Arial" panose="020B0604020202020204" pitchFamily="34" charset="0"/>
              </a:rPr>
              <a:t>Same Funding - Different Results </a:t>
            </a:r>
            <a:endParaRPr lang="en-US" sz="4950" dirty="0">
              <a:solidFill>
                <a:srgbClr val="FFE699"/>
              </a:solidFill>
              <a:latin typeface="Arial" panose="020B0604020202020204" pitchFamily="34" charset="0"/>
              <a:cs typeface="Arial" panose="020B0604020202020204" pitchFamily="34" charset="0"/>
            </a:endParaRPr>
          </a:p>
        </p:txBody>
      </p:sp>
      <p:graphicFrame>
        <p:nvGraphicFramePr>
          <p:cNvPr id="46" name="Company X vs. Marek Construction" descr="Table showing an example of two companies.  Company X is a Transactional partnership and Marek Construction is an enlightened partnership."/>
          <p:cNvGraphicFramePr>
            <a:graphicFrameLocks noGrp="1"/>
          </p:cNvGraphicFramePr>
          <p:nvPr/>
        </p:nvGraphicFramePr>
        <p:xfrm>
          <a:off x="130127" y="2849107"/>
          <a:ext cx="8883747" cy="2984144"/>
        </p:xfrm>
        <a:graphic>
          <a:graphicData uri="http://schemas.openxmlformats.org/drawingml/2006/table">
            <a:tbl>
              <a:tblPr firstRow="1" firstCol="1" bandRow="1">
                <a:tableStyleId>{5C22544A-7EE6-4342-B048-85BDC9FD1C3A}</a:tableStyleId>
              </a:tblPr>
              <a:tblGrid>
                <a:gridCol w="1312365">
                  <a:extLst>
                    <a:ext uri="{9D8B030D-6E8A-4147-A177-3AD203B41FA5}">
                      <a16:colId xmlns:a16="http://schemas.microsoft.com/office/drawing/2014/main" val="20000"/>
                    </a:ext>
                  </a:extLst>
                </a:gridCol>
                <a:gridCol w="1368484">
                  <a:extLst>
                    <a:ext uri="{9D8B030D-6E8A-4147-A177-3AD203B41FA5}">
                      <a16:colId xmlns:a16="http://schemas.microsoft.com/office/drawing/2014/main" val="20001"/>
                    </a:ext>
                  </a:extLst>
                </a:gridCol>
                <a:gridCol w="1736812">
                  <a:extLst>
                    <a:ext uri="{9D8B030D-6E8A-4147-A177-3AD203B41FA5}">
                      <a16:colId xmlns:a16="http://schemas.microsoft.com/office/drawing/2014/main" val="20002"/>
                    </a:ext>
                  </a:extLst>
                </a:gridCol>
                <a:gridCol w="1617062">
                  <a:extLst>
                    <a:ext uri="{9D8B030D-6E8A-4147-A177-3AD203B41FA5}">
                      <a16:colId xmlns:a16="http://schemas.microsoft.com/office/drawing/2014/main" val="20003"/>
                    </a:ext>
                  </a:extLst>
                </a:gridCol>
                <a:gridCol w="1468136">
                  <a:extLst>
                    <a:ext uri="{9D8B030D-6E8A-4147-A177-3AD203B41FA5}">
                      <a16:colId xmlns:a16="http://schemas.microsoft.com/office/drawing/2014/main" val="20004"/>
                    </a:ext>
                  </a:extLst>
                </a:gridCol>
                <a:gridCol w="1380888">
                  <a:extLst>
                    <a:ext uri="{9D8B030D-6E8A-4147-A177-3AD203B41FA5}">
                      <a16:colId xmlns:a16="http://schemas.microsoft.com/office/drawing/2014/main" val="20005"/>
                    </a:ext>
                  </a:extLst>
                </a:gridCol>
              </a:tblGrid>
              <a:tr h="617220">
                <a:tc>
                  <a:txBody>
                    <a:bodyPr/>
                    <a:lstStyle/>
                    <a:p>
                      <a:pPr algn="ctr"/>
                      <a:endParaRPr lang="en-US" sz="1200" b="1" dirty="0">
                        <a:latin typeface="+mn-lt"/>
                      </a:endParaRPr>
                    </a:p>
                  </a:txBody>
                  <a:tcPr marL="68580" marR="68580" marT="34290" marB="34290" anchor="ctr">
                    <a:solidFill>
                      <a:srgbClr val="CAA661"/>
                    </a:solidFill>
                  </a:tcPr>
                </a:tc>
                <a:tc>
                  <a:txBody>
                    <a:bodyPr/>
                    <a:lstStyle/>
                    <a:p>
                      <a:pPr algn="ctr"/>
                      <a:r>
                        <a:rPr lang="en-US" sz="1200" b="1" dirty="0">
                          <a:solidFill>
                            <a:schemeClr val="tx1"/>
                          </a:solidFill>
                          <a:latin typeface="+mn-lt"/>
                        </a:rPr>
                        <a:t>OPEN</a:t>
                      </a:r>
                      <a:r>
                        <a:rPr lang="en-US" sz="1200" b="1" baseline="0" dirty="0">
                          <a:solidFill>
                            <a:schemeClr val="tx1"/>
                          </a:solidFill>
                          <a:latin typeface="+mn-lt"/>
                        </a:rPr>
                        <a:t> COMMUNICAITON</a:t>
                      </a:r>
                      <a:endParaRPr lang="en-US" sz="1200" b="1" dirty="0">
                        <a:solidFill>
                          <a:schemeClr val="tx1"/>
                        </a:solidFill>
                        <a:latin typeface="+mn-lt"/>
                      </a:endParaRPr>
                    </a:p>
                  </a:txBody>
                  <a:tcPr marL="68580" marR="68580" marT="34290" marB="34290" anchor="ctr">
                    <a:solidFill>
                      <a:srgbClr val="CAA661"/>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mn-lt"/>
                          <a:cs typeface="Arial" panose="020B0604020202020204" pitchFamily="34" charset="0"/>
                        </a:rPr>
                        <a:t>UNDERSTAND</a:t>
                      </a:r>
                      <a:r>
                        <a:rPr lang="en-US" sz="1200" b="1" baseline="0" dirty="0">
                          <a:solidFill>
                            <a:schemeClr val="tx1"/>
                          </a:solidFill>
                          <a:latin typeface="+mn-lt"/>
                          <a:cs typeface="Arial" panose="020B0604020202020204" pitchFamily="34" charset="0"/>
                        </a:rPr>
                        <a:t> THE NEEDS of ALL STAKEHOLDERS</a:t>
                      </a:r>
                      <a:endParaRPr lang="en-US" sz="1200" b="1" dirty="0">
                        <a:solidFill>
                          <a:schemeClr val="tx1"/>
                        </a:solidFill>
                        <a:latin typeface="+mn-lt"/>
                      </a:endParaRPr>
                    </a:p>
                  </a:txBody>
                  <a:tcPr marL="68580" marR="68580" marT="34290" marB="34290" anchor="ctr">
                    <a:solidFill>
                      <a:srgbClr val="CAA66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mn-lt"/>
                          <a:cs typeface="Arial" panose="020B0604020202020204" pitchFamily="34" charset="0"/>
                        </a:rPr>
                        <a:t>CREATIVE AND FLEXIBLE</a:t>
                      </a:r>
                      <a:endParaRPr lang="en-US" sz="1200" b="1" dirty="0">
                        <a:solidFill>
                          <a:schemeClr val="tx1"/>
                        </a:solidFill>
                        <a:latin typeface="+mn-lt"/>
                      </a:endParaRPr>
                    </a:p>
                  </a:txBody>
                  <a:tcPr marL="68580" marR="68580" marT="34290" marB="34290" anchor="ctr">
                    <a:solidFill>
                      <a:srgbClr val="CAA66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kern="0" dirty="0">
                          <a:solidFill>
                            <a:schemeClr val="tx1"/>
                          </a:solidFill>
                          <a:latin typeface="+mn-lt"/>
                        </a:rPr>
                        <a:t>LEVERAGE EXPERTISE </a:t>
                      </a:r>
                      <a:endParaRPr lang="en-US" sz="1200" b="1" dirty="0">
                        <a:solidFill>
                          <a:schemeClr val="tx1"/>
                        </a:solidFill>
                        <a:latin typeface="+mn-lt"/>
                      </a:endParaRPr>
                    </a:p>
                  </a:txBody>
                  <a:tcPr marL="68580" marR="68580" marT="34290" marB="34290" anchor="ctr">
                    <a:solidFill>
                      <a:srgbClr val="CAA661"/>
                    </a:solidFill>
                  </a:tcPr>
                </a:tc>
                <a:tc>
                  <a:txBody>
                    <a:bodyPr/>
                    <a:lstStyle/>
                    <a:p>
                      <a:pPr algn="ctr"/>
                      <a:r>
                        <a:rPr lang="en-US" sz="1200" b="1" dirty="0">
                          <a:solidFill>
                            <a:schemeClr val="tx1"/>
                          </a:solidFill>
                          <a:latin typeface="+mn-lt"/>
                        </a:rPr>
                        <a:t>REPLICABLE MODEL</a:t>
                      </a:r>
                    </a:p>
                  </a:txBody>
                  <a:tcPr marL="68580" marR="68580" marT="34290" marB="34290" anchor="ctr">
                    <a:solidFill>
                      <a:srgbClr val="CAA661"/>
                    </a:solidFill>
                  </a:tcPr>
                </a:tc>
                <a:extLst>
                  <a:ext uri="{0D108BD9-81ED-4DB2-BD59-A6C34878D82A}">
                    <a16:rowId xmlns:a16="http://schemas.microsoft.com/office/drawing/2014/main" val="10000"/>
                  </a:ext>
                </a:extLst>
              </a:tr>
              <a:tr h="1018184">
                <a:tc>
                  <a:txBody>
                    <a:bodyPr/>
                    <a:lstStyle/>
                    <a:p>
                      <a:pPr algn="ctr"/>
                      <a:r>
                        <a:rPr lang="en-US" sz="1200" b="1" dirty="0">
                          <a:solidFill>
                            <a:schemeClr val="tx1"/>
                          </a:solidFill>
                        </a:rPr>
                        <a:t>MANUFACTORING</a:t>
                      </a:r>
                      <a:r>
                        <a:rPr lang="en-US" sz="1200" b="1" baseline="0" dirty="0">
                          <a:solidFill>
                            <a:schemeClr val="tx1"/>
                          </a:solidFill>
                        </a:rPr>
                        <a:t> COMPANY X</a:t>
                      </a:r>
                    </a:p>
                    <a:p>
                      <a:pPr algn="ctr"/>
                      <a:r>
                        <a:rPr lang="en-US" sz="1200" b="1" baseline="0" dirty="0">
                          <a:solidFill>
                            <a:schemeClr val="tx1"/>
                          </a:solidFill>
                        </a:rPr>
                        <a:t>(Transactional)</a:t>
                      </a:r>
                      <a:endParaRPr lang="en-US" sz="1200" b="1" dirty="0">
                        <a:solidFill>
                          <a:schemeClr val="tx1"/>
                        </a:solidFill>
                      </a:endParaRPr>
                    </a:p>
                  </a:txBody>
                  <a:tcPr marL="68580" marR="68580" marT="34290" marB="34290" anchor="ctr">
                    <a:solidFill>
                      <a:srgbClr val="CAA661"/>
                    </a:solidFill>
                  </a:tcPr>
                </a:tc>
                <a:tc>
                  <a:txBody>
                    <a:bodyPr/>
                    <a:lstStyle/>
                    <a:p>
                      <a:pPr algn="l"/>
                      <a:r>
                        <a:rPr lang="en-US" sz="1200" dirty="0">
                          <a:solidFill>
                            <a:schemeClr val="tx1"/>
                          </a:solidFill>
                        </a:rPr>
                        <a:t>Limited</a:t>
                      </a:r>
                      <a:r>
                        <a:rPr lang="en-US" sz="1200" baseline="0" dirty="0">
                          <a:solidFill>
                            <a:schemeClr val="tx1"/>
                          </a:solidFill>
                        </a:rPr>
                        <a:t> meetings. Formal Communication Channels.</a:t>
                      </a:r>
                      <a:endParaRPr lang="en-US" sz="1200" dirty="0">
                        <a:solidFill>
                          <a:schemeClr val="tx1"/>
                        </a:solidFill>
                      </a:endParaRPr>
                    </a:p>
                    <a:p>
                      <a:pPr algn="l"/>
                      <a:endParaRPr lang="en-US" sz="1200" dirty="0">
                        <a:solidFill>
                          <a:schemeClr val="tx1"/>
                        </a:solidFill>
                      </a:endParaRPr>
                    </a:p>
                  </a:txBody>
                  <a:tcPr marL="68580" marR="68580" marT="34290" marB="34290">
                    <a:solidFill>
                      <a:srgbClr val="CAA661"/>
                    </a:solidFill>
                  </a:tcPr>
                </a:tc>
                <a:tc>
                  <a:txBody>
                    <a:bodyPr/>
                    <a:lstStyle/>
                    <a:p>
                      <a:pPr algn="l"/>
                      <a:r>
                        <a:rPr lang="en-US" sz="1200" dirty="0">
                          <a:solidFill>
                            <a:schemeClr val="tx1"/>
                          </a:solidFill>
                        </a:rPr>
                        <a:t>Not familiar with bottom lines.</a:t>
                      </a:r>
                      <a:r>
                        <a:rPr lang="en-US" sz="1200" baseline="0" dirty="0">
                          <a:solidFill>
                            <a:schemeClr val="tx1"/>
                          </a:solidFill>
                        </a:rPr>
                        <a:t>  Difficulty aligning company needs with AE policy parameters.</a:t>
                      </a:r>
                      <a:endParaRPr lang="en-US" sz="1200" dirty="0">
                        <a:solidFill>
                          <a:schemeClr val="tx1"/>
                        </a:solidFill>
                      </a:endParaRPr>
                    </a:p>
                  </a:txBody>
                  <a:tcPr marL="68580" marR="68580" marT="34290" marB="34290">
                    <a:solidFill>
                      <a:srgbClr val="CAA661"/>
                    </a:solidFill>
                  </a:tcPr>
                </a:tc>
                <a:tc>
                  <a:txBody>
                    <a:bodyPr/>
                    <a:lstStyle/>
                    <a:p>
                      <a:pPr algn="l"/>
                      <a:r>
                        <a:rPr lang="en-US" sz="1200" dirty="0">
                          <a:solidFill>
                            <a:schemeClr val="tx1"/>
                          </a:solidFill>
                        </a:rPr>
                        <a:t>Rigid</a:t>
                      </a:r>
                      <a:r>
                        <a:rPr lang="en-US" sz="1200" baseline="0" dirty="0">
                          <a:solidFill>
                            <a:schemeClr val="tx1"/>
                          </a:solidFill>
                        </a:rPr>
                        <a:t> and punitive. Project dynamics does not support continuous improvement or project adjustments.</a:t>
                      </a:r>
                      <a:endParaRPr lang="en-US" sz="1200" dirty="0">
                        <a:solidFill>
                          <a:schemeClr val="tx1"/>
                        </a:solidFill>
                      </a:endParaRPr>
                    </a:p>
                  </a:txBody>
                  <a:tcPr marL="68580" marR="68580" marT="34290" marB="34290">
                    <a:solidFill>
                      <a:srgbClr val="CAA661"/>
                    </a:solidFill>
                  </a:tcPr>
                </a:tc>
                <a:tc>
                  <a:txBody>
                    <a:bodyPr/>
                    <a:lstStyle/>
                    <a:p>
                      <a:pPr algn="l"/>
                      <a:r>
                        <a:rPr lang="en-US" sz="1200" dirty="0">
                          <a:solidFill>
                            <a:schemeClr val="tx1"/>
                          </a:solidFill>
                        </a:rPr>
                        <a:t>SME</a:t>
                      </a:r>
                      <a:r>
                        <a:rPr lang="en-US" sz="1200" baseline="0" dirty="0">
                          <a:solidFill>
                            <a:schemeClr val="tx1"/>
                          </a:solidFill>
                        </a:rPr>
                        <a:t> experts limited in implementation. Unrealistic parameters and fear of failure.</a:t>
                      </a:r>
                      <a:endParaRPr lang="en-US" sz="1200" dirty="0">
                        <a:solidFill>
                          <a:schemeClr val="tx1"/>
                        </a:solidFill>
                      </a:endParaRPr>
                    </a:p>
                  </a:txBody>
                  <a:tcPr marL="68580" marR="68580" marT="34290" marB="34290">
                    <a:solidFill>
                      <a:srgbClr val="CAA661"/>
                    </a:solidFill>
                  </a:tcPr>
                </a:tc>
                <a:tc>
                  <a:txBody>
                    <a:bodyPr/>
                    <a:lstStyle/>
                    <a:p>
                      <a:pPr algn="l"/>
                      <a:r>
                        <a:rPr lang="en-US" sz="1200" dirty="0">
                          <a:solidFill>
                            <a:schemeClr val="tx1"/>
                          </a:solidFill>
                        </a:rPr>
                        <a:t>Content</a:t>
                      </a:r>
                      <a:r>
                        <a:rPr lang="en-US" sz="1200" baseline="0" dirty="0">
                          <a:solidFill>
                            <a:schemeClr val="tx1"/>
                          </a:solidFill>
                        </a:rPr>
                        <a:t> not organized and difficult to expand   Narrow and short-term focus.  </a:t>
                      </a:r>
                      <a:endParaRPr lang="en-US" sz="1200" dirty="0">
                        <a:solidFill>
                          <a:schemeClr val="tx1"/>
                        </a:solidFill>
                      </a:endParaRPr>
                    </a:p>
                  </a:txBody>
                  <a:tcPr marL="68580" marR="68580" marT="34290" marB="34290">
                    <a:solidFill>
                      <a:srgbClr val="CAA661"/>
                    </a:solidFill>
                  </a:tcPr>
                </a:tc>
                <a:extLst>
                  <a:ext uri="{0D108BD9-81ED-4DB2-BD59-A6C34878D82A}">
                    <a16:rowId xmlns:a16="http://schemas.microsoft.com/office/drawing/2014/main" val="10001"/>
                  </a:ext>
                </a:extLst>
              </a:tr>
              <a:tr h="1348740">
                <a:tc>
                  <a:txBody>
                    <a:bodyPr/>
                    <a:lstStyle/>
                    <a:p>
                      <a:pPr algn="ctr"/>
                      <a:r>
                        <a:rPr lang="en-US" sz="1200" b="1" dirty="0">
                          <a:solidFill>
                            <a:schemeClr val="tx1"/>
                          </a:solidFill>
                        </a:rPr>
                        <a:t>MAREK</a:t>
                      </a:r>
                      <a:r>
                        <a:rPr lang="en-US" sz="1200" b="1" baseline="0" dirty="0">
                          <a:solidFill>
                            <a:schemeClr val="tx1"/>
                          </a:solidFill>
                        </a:rPr>
                        <a:t> CONSTRUCTION</a:t>
                      </a:r>
                    </a:p>
                    <a:p>
                      <a:pPr algn="ctr"/>
                      <a:r>
                        <a:rPr lang="en-US" sz="1200" b="1" baseline="0" dirty="0">
                          <a:solidFill>
                            <a:schemeClr val="tx1"/>
                          </a:solidFill>
                        </a:rPr>
                        <a:t>(Enlightened)</a:t>
                      </a:r>
                      <a:endParaRPr lang="en-US" sz="1200" b="1" dirty="0">
                        <a:solidFill>
                          <a:schemeClr val="tx1"/>
                        </a:solidFill>
                      </a:endParaRPr>
                    </a:p>
                  </a:txBody>
                  <a:tcPr marL="68580" marR="68580" marT="34290" marB="34290" anchor="ctr">
                    <a:solidFill>
                      <a:srgbClr val="CAA661"/>
                    </a:solidFill>
                  </a:tcPr>
                </a:tc>
                <a:tc>
                  <a:txBody>
                    <a:bodyPr/>
                    <a:lstStyle/>
                    <a:p>
                      <a:pPr algn="l"/>
                      <a:endParaRPr lang="en-US" sz="1200" dirty="0"/>
                    </a:p>
                    <a:p>
                      <a:pPr algn="l"/>
                      <a:r>
                        <a:rPr lang="en-US" sz="1200" dirty="0"/>
                        <a:t>Frequent</a:t>
                      </a:r>
                      <a:r>
                        <a:rPr lang="en-US" sz="1200" baseline="0" dirty="0"/>
                        <a:t> formal and informal communication.</a:t>
                      </a:r>
                      <a:endParaRPr lang="en-US" sz="1200" dirty="0"/>
                    </a:p>
                    <a:p>
                      <a:pPr algn="l"/>
                      <a:endParaRPr lang="en-US" sz="1200" dirty="0"/>
                    </a:p>
                  </a:txBody>
                  <a:tcPr marL="68580" marR="68580" marT="34290" marB="34290">
                    <a:solidFill>
                      <a:srgbClr val="CAA661"/>
                    </a:solidFill>
                  </a:tcPr>
                </a:tc>
                <a:tc>
                  <a:txBody>
                    <a:bodyPr/>
                    <a:lstStyle/>
                    <a:p>
                      <a:pPr algn="l"/>
                      <a:r>
                        <a:rPr lang="en-US" sz="1200" dirty="0"/>
                        <a:t>Deep</a:t>
                      </a:r>
                      <a:r>
                        <a:rPr lang="en-US" sz="1200" baseline="0" dirty="0"/>
                        <a:t> understanding of needs of each partner. Intentional development of AE and industry knowledge. </a:t>
                      </a:r>
                      <a:endParaRPr lang="en-US" sz="1200" dirty="0"/>
                    </a:p>
                  </a:txBody>
                  <a:tcPr marL="68580" marR="68580" marT="34290" marB="34290">
                    <a:solidFill>
                      <a:srgbClr val="CAA661"/>
                    </a:solidFill>
                  </a:tcPr>
                </a:tc>
                <a:tc>
                  <a:txBody>
                    <a:bodyPr/>
                    <a:lstStyle/>
                    <a:p>
                      <a:pPr algn="l"/>
                      <a:r>
                        <a:rPr lang="en-US" sz="1200" dirty="0"/>
                        <a:t>Build</a:t>
                      </a:r>
                      <a:r>
                        <a:rPr lang="en-US" sz="1200" baseline="0" dirty="0"/>
                        <a:t> on previous wins.  Openly discuss failures.  Adjust as often as needed. Partners in learning.  Solution driven.  Shared </a:t>
                      </a:r>
                      <a:endParaRPr lang="en-US" sz="1200" dirty="0"/>
                    </a:p>
                  </a:txBody>
                  <a:tcPr marL="68580" marR="68580" marT="34290" marB="34290">
                    <a:solidFill>
                      <a:srgbClr val="CAA661"/>
                    </a:solidFill>
                  </a:tcPr>
                </a:tc>
                <a:tc>
                  <a:txBody>
                    <a:bodyPr/>
                    <a:lstStyle/>
                    <a:p>
                      <a:pPr algn="l"/>
                      <a:r>
                        <a:rPr lang="en-US" sz="1200" dirty="0"/>
                        <a:t>Project goals allow</a:t>
                      </a:r>
                      <a:r>
                        <a:rPr lang="en-US" sz="1200" baseline="0" dirty="0"/>
                        <a:t>s for AE best practices while respecting unique training practices by employer partner.</a:t>
                      </a:r>
                      <a:endParaRPr lang="en-US" sz="1200" dirty="0"/>
                    </a:p>
                  </a:txBody>
                  <a:tcPr marL="68580" marR="68580" marT="34290" marB="34290">
                    <a:solidFill>
                      <a:srgbClr val="CAA661"/>
                    </a:solidFill>
                  </a:tcPr>
                </a:tc>
                <a:tc>
                  <a:txBody>
                    <a:bodyPr/>
                    <a:lstStyle/>
                    <a:p>
                      <a:pPr algn="l"/>
                      <a:r>
                        <a:rPr lang="en-US" sz="1200" dirty="0"/>
                        <a:t>Focused on long</a:t>
                      </a:r>
                      <a:r>
                        <a:rPr lang="en-US" sz="1200" baseline="0" dirty="0"/>
                        <a:t>-term project development. Develop content allowing for future cohorts with additional partners.  </a:t>
                      </a:r>
                      <a:endParaRPr lang="en-US" sz="1200" dirty="0"/>
                    </a:p>
                  </a:txBody>
                  <a:tcPr marL="68580" marR="68580" marT="34290" marB="34290">
                    <a:solidFill>
                      <a:srgbClr val="CAA661"/>
                    </a:solidFill>
                  </a:tcPr>
                </a:tc>
                <a:extLst>
                  <a:ext uri="{0D108BD9-81ED-4DB2-BD59-A6C34878D82A}">
                    <a16:rowId xmlns:a16="http://schemas.microsoft.com/office/drawing/2014/main" val="10002"/>
                  </a:ext>
                </a:extLst>
              </a:tr>
            </a:tbl>
          </a:graphicData>
        </a:graphic>
      </p:graphicFrame>
      <p:pic>
        <p:nvPicPr>
          <p:cNvPr id="3" name="Icons">
            <a:extLst>
              <a:ext uri="{FF2B5EF4-FFF2-40B4-BE49-F238E27FC236}">
                <a16:creationId xmlns:a16="http://schemas.microsoft.com/office/drawing/2014/main" id="{C2712494-470A-4DAA-B626-911AE457FE2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703531" y="1772155"/>
            <a:ext cx="6940898" cy="1056224"/>
          </a:xfrm>
          <a:prstGeom prst="rect">
            <a:avLst/>
          </a:prstGeom>
        </p:spPr>
      </p:pic>
    </p:spTree>
    <p:extLst>
      <p:ext uri="{BB962C8B-B14F-4D97-AF65-F5344CB8AC3E}">
        <p14:creationId xmlns:p14="http://schemas.microsoft.com/office/powerpoint/2010/main" val="1144889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king it work">
            <a:extLst>
              <a:ext uri="{FF2B5EF4-FFF2-40B4-BE49-F238E27FC236}">
                <a16:creationId xmlns:a16="http://schemas.microsoft.com/office/drawing/2014/main" id="{0EE75E17-03DA-4A52-9337-A1EDC5953427}"/>
              </a:ext>
            </a:extLst>
          </p:cNvPr>
          <p:cNvSpPr>
            <a:spLocks noGrp="1"/>
          </p:cNvSpPr>
          <p:nvPr>
            <p:ph type="title"/>
          </p:nvPr>
        </p:nvSpPr>
        <p:spPr>
          <a:xfrm>
            <a:off x="140278" y="928543"/>
            <a:ext cx="2922443" cy="1286783"/>
          </a:xfrm>
          <a:prstGeom prst="rect">
            <a:avLst/>
          </a:prstGeom>
        </p:spPr>
        <p:txBody>
          <a:bodyPr anchor="b">
            <a:noAutofit/>
          </a:bodyPr>
          <a:lstStyle/>
          <a:p>
            <a:pPr algn="ctr"/>
            <a:r>
              <a:rPr lang="en-US" sz="4500" dirty="0">
                <a:solidFill>
                  <a:schemeClr val="tx1"/>
                </a:solidFill>
                <a:latin typeface="Arial" panose="020B0604020202020204" pitchFamily="34" charset="0"/>
                <a:cs typeface="Arial" panose="020B0604020202020204" pitchFamily="34" charset="0"/>
              </a:rPr>
              <a:t>Making </a:t>
            </a:r>
            <a:br>
              <a:rPr lang="en-US" sz="4500" dirty="0">
                <a:solidFill>
                  <a:schemeClr val="tx1"/>
                </a:solidFill>
                <a:latin typeface="Arial" panose="020B0604020202020204" pitchFamily="34" charset="0"/>
                <a:cs typeface="Arial" panose="020B0604020202020204" pitchFamily="34" charset="0"/>
              </a:rPr>
            </a:br>
            <a:r>
              <a:rPr lang="en-US" sz="4500" dirty="0">
                <a:solidFill>
                  <a:schemeClr val="tx1"/>
                </a:solidFill>
                <a:latin typeface="Arial" panose="020B0604020202020204" pitchFamily="34" charset="0"/>
                <a:cs typeface="Arial" panose="020B0604020202020204" pitchFamily="34" charset="0"/>
              </a:rPr>
              <a:t>it Work</a:t>
            </a:r>
          </a:p>
        </p:txBody>
      </p:sp>
      <p:sp>
        <p:nvSpPr>
          <p:cNvPr id="16" name="Innovative Partnerships">
            <a:extLst>
              <a:ext uri="{FF2B5EF4-FFF2-40B4-BE49-F238E27FC236}">
                <a16:creationId xmlns:a16="http://schemas.microsoft.com/office/drawing/2014/main" id="{90301625-5F9E-4F93-84CE-8A668D1D444B}"/>
              </a:ext>
            </a:extLst>
          </p:cNvPr>
          <p:cNvSpPr>
            <a:spLocks noGrp="1"/>
          </p:cNvSpPr>
          <p:nvPr>
            <p:ph type="body" sz="half" idx="2"/>
          </p:nvPr>
        </p:nvSpPr>
        <p:spPr>
          <a:xfrm>
            <a:off x="40742" y="2152979"/>
            <a:ext cx="3375441" cy="3606182"/>
          </a:xfrm>
          <a:prstGeom prst="rect">
            <a:avLst/>
          </a:prstGeom>
        </p:spPr>
        <p:txBody>
          <a:bodyPr>
            <a:noAutofit/>
          </a:bodyPr>
          <a:lstStyle/>
          <a:p>
            <a:pPr algn="ctr">
              <a:lnSpc>
                <a:spcPct val="100000"/>
              </a:lnSpc>
              <a:spcBef>
                <a:spcPts val="0"/>
              </a:spcBef>
              <a:spcAft>
                <a:spcPts val="1350"/>
              </a:spcAft>
            </a:pPr>
            <a:r>
              <a:rPr lang="en-US" sz="2400" dirty="0">
                <a:solidFill>
                  <a:schemeClr val="tx1"/>
                </a:solidFill>
                <a:latin typeface="Arial" panose="020B0604020202020204" pitchFamily="34" charset="0"/>
                <a:cs typeface="Arial" panose="020B0604020202020204" pitchFamily="34" charset="0"/>
              </a:rPr>
              <a:t>Innovative partnerships may require: </a:t>
            </a:r>
          </a:p>
          <a:p>
            <a:pPr marL="342900" indent="-342900">
              <a:lnSpc>
                <a:spcPct val="100000"/>
              </a:lnSpc>
              <a:spcAft>
                <a:spcPts val="900"/>
              </a:spcAft>
              <a:buFont typeface="Wingdings" panose="05000000000000000000" pitchFamily="2" charset="2"/>
              <a:buChar char="§"/>
            </a:pPr>
            <a:r>
              <a:rPr lang="en-US" sz="2400" dirty="0">
                <a:solidFill>
                  <a:schemeClr val="tx1"/>
                </a:solidFill>
                <a:latin typeface="Arial" panose="020B0604020202020204" pitchFamily="34" charset="0"/>
                <a:cs typeface="Arial" panose="020B0604020202020204" pitchFamily="34" charset="0"/>
              </a:rPr>
              <a:t>Nontraditional locations</a:t>
            </a:r>
          </a:p>
          <a:p>
            <a:pPr marL="342900" indent="-342900">
              <a:lnSpc>
                <a:spcPct val="100000"/>
              </a:lnSpc>
              <a:spcAft>
                <a:spcPts val="900"/>
              </a:spcAft>
              <a:buFont typeface="Wingdings" panose="05000000000000000000" pitchFamily="2" charset="2"/>
              <a:buChar char="§"/>
            </a:pPr>
            <a:r>
              <a:rPr lang="en-US" sz="2400" dirty="0">
                <a:solidFill>
                  <a:schemeClr val="tx1"/>
                </a:solidFill>
                <a:latin typeface="Arial" panose="020B0604020202020204" pitchFamily="34" charset="0"/>
                <a:cs typeface="Arial" panose="020B0604020202020204" pitchFamily="34" charset="0"/>
              </a:rPr>
              <a:t>Instructional times</a:t>
            </a:r>
          </a:p>
          <a:p>
            <a:pPr marL="342900" indent="-342900">
              <a:lnSpc>
                <a:spcPct val="100000"/>
              </a:lnSpc>
              <a:spcAft>
                <a:spcPts val="900"/>
              </a:spcAft>
              <a:buFont typeface="Wingdings" panose="05000000000000000000" pitchFamily="2" charset="2"/>
              <a:buChar char="§"/>
            </a:pPr>
            <a:r>
              <a:rPr lang="en-US" sz="2400" dirty="0">
                <a:solidFill>
                  <a:schemeClr val="tx1"/>
                </a:solidFill>
                <a:latin typeface="Arial" panose="020B0604020202020204" pitchFamily="34" charset="0"/>
                <a:cs typeface="Arial" panose="020B0604020202020204" pitchFamily="34" charset="0"/>
              </a:rPr>
              <a:t>Other classroom elements. </a:t>
            </a:r>
          </a:p>
        </p:txBody>
      </p:sp>
      <p:pic>
        <p:nvPicPr>
          <p:cNvPr id="6" name="Non-traditional pic" descr="Diagram showing examples of non-traditional instructional times, locations, and job specific reasons for creating a partnership.">
            <a:extLst>
              <a:ext uri="{FF2B5EF4-FFF2-40B4-BE49-F238E27FC236}">
                <a16:creationId xmlns:a16="http://schemas.microsoft.com/office/drawing/2014/main" id="{08375BB2-8E85-4FD0-9A93-83C2D0A8E775}"/>
              </a:ext>
            </a:extLst>
          </p:cNvPr>
          <p:cNvPicPr>
            <a:picLocks noChangeAspect="1"/>
          </p:cNvPicPr>
          <p:nvPr/>
        </p:nvPicPr>
        <p:blipFill>
          <a:blip r:embed="rId2"/>
          <a:stretch>
            <a:fillRect/>
          </a:stretch>
        </p:blipFill>
        <p:spPr>
          <a:xfrm>
            <a:off x="3515718" y="1025202"/>
            <a:ext cx="5587541" cy="4487869"/>
          </a:xfrm>
          <a:prstGeom prst="rect">
            <a:avLst/>
          </a:prstGeom>
        </p:spPr>
      </p:pic>
    </p:spTree>
    <p:extLst>
      <p:ext uri="{BB962C8B-B14F-4D97-AF65-F5344CB8AC3E}">
        <p14:creationId xmlns:p14="http://schemas.microsoft.com/office/powerpoint/2010/main" val="800584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enefits">
            <a:extLst>
              <a:ext uri="{FF2B5EF4-FFF2-40B4-BE49-F238E27FC236}">
                <a16:creationId xmlns:a16="http://schemas.microsoft.com/office/drawing/2014/main" id="{FA6673DE-A381-40E6-9396-CFD7B656A980}"/>
              </a:ext>
            </a:extLst>
          </p:cNvPr>
          <p:cNvSpPr>
            <a:spLocks noGrp="1"/>
          </p:cNvSpPr>
          <p:nvPr>
            <p:ph type="title"/>
          </p:nvPr>
        </p:nvSpPr>
        <p:spPr>
          <a:xfrm>
            <a:off x="300913" y="1025692"/>
            <a:ext cx="8376557" cy="685310"/>
          </a:xfrm>
        </p:spPr>
        <p:txBody>
          <a:bodyPr>
            <a:normAutofit fontScale="90000"/>
          </a:bodyPr>
          <a:lstStyle/>
          <a:p>
            <a:pPr algn="ctr"/>
            <a:r>
              <a:rPr lang="en-US" sz="4050" b="1" dirty="0">
                <a:solidFill>
                  <a:srgbClr val="FFE699"/>
                </a:solidFill>
                <a:latin typeface="Arial" panose="020B0604020202020204" pitchFamily="34" charset="0"/>
                <a:cs typeface="Arial" panose="020B0604020202020204" pitchFamily="34" charset="0"/>
              </a:rPr>
              <a:t>Benefits of Public-Private Partnership</a:t>
            </a:r>
          </a:p>
        </p:txBody>
      </p:sp>
      <p:sp>
        <p:nvSpPr>
          <p:cNvPr id="9" name="Efficient">
            <a:extLst>
              <a:ext uri="{FF2B5EF4-FFF2-40B4-BE49-F238E27FC236}">
                <a16:creationId xmlns:a16="http://schemas.microsoft.com/office/drawing/2014/main" id="{0FBFC1D3-CABC-4704-B5F3-9DC43B9B6C37}"/>
              </a:ext>
            </a:extLst>
          </p:cNvPr>
          <p:cNvSpPr>
            <a:spLocks noGrp="1"/>
          </p:cNvSpPr>
          <p:nvPr>
            <p:ph type="body" sz="quarter" idx="17"/>
          </p:nvPr>
        </p:nvSpPr>
        <p:spPr>
          <a:xfrm>
            <a:off x="373949" y="3313535"/>
            <a:ext cx="2018234" cy="2103683"/>
          </a:xfrm>
        </p:spPr>
        <p:txBody>
          <a:bodyPr>
            <a:noAutofit/>
          </a:bodyPr>
          <a:lstStyle/>
          <a:p>
            <a:r>
              <a:rPr lang="en-US" sz="2100" b="1" kern="0" dirty="0">
                <a:latin typeface="Arial" panose="020B0604020202020204" pitchFamily="34" charset="0"/>
                <a:cs typeface="Arial" panose="020B0604020202020204" pitchFamily="34" charset="0"/>
              </a:rPr>
              <a:t>It's efficient: </a:t>
            </a:r>
          </a:p>
          <a:p>
            <a:pPr>
              <a:lnSpc>
                <a:spcPct val="100000"/>
              </a:lnSpc>
            </a:pPr>
            <a:r>
              <a:rPr lang="en-US" sz="2100" kern="0" dirty="0">
                <a:latin typeface="Arial" panose="020B0604020202020204" pitchFamily="34" charset="0"/>
                <a:cs typeface="Arial" panose="020B0604020202020204" pitchFamily="34" charset="0"/>
              </a:rPr>
              <a:t>Leverages the expertise of each partner </a:t>
            </a:r>
            <a:endParaRPr lang="en-US" sz="2100" dirty="0">
              <a:latin typeface="Arial" panose="020B0604020202020204" pitchFamily="34" charset="0"/>
              <a:cs typeface="Arial" panose="020B0604020202020204" pitchFamily="34" charset="0"/>
            </a:endParaRPr>
          </a:p>
        </p:txBody>
      </p:sp>
      <p:sp>
        <p:nvSpPr>
          <p:cNvPr id="11" name="Replicable">
            <a:extLst>
              <a:ext uri="{FF2B5EF4-FFF2-40B4-BE49-F238E27FC236}">
                <a16:creationId xmlns:a16="http://schemas.microsoft.com/office/drawing/2014/main" id="{7C5CD9E0-B5C5-45CE-8CED-C80304E9C5DF}"/>
              </a:ext>
            </a:extLst>
          </p:cNvPr>
          <p:cNvSpPr>
            <a:spLocks noGrp="1"/>
          </p:cNvSpPr>
          <p:nvPr>
            <p:ph type="body" sz="quarter" idx="24"/>
          </p:nvPr>
        </p:nvSpPr>
        <p:spPr>
          <a:xfrm>
            <a:off x="3562884" y="3313534"/>
            <a:ext cx="2128054" cy="2103683"/>
          </a:xfrm>
        </p:spPr>
        <p:txBody>
          <a:bodyPr>
            <a:normAutofit/>
          </a:bodyPr>
          <a:lstStyle/>
          <a:p>
            <a:r>
              <a:rPr lang="en-US" sz="2100" b="1" kern="0" dirty="0">
                <a:latin typeface="Arial" panose="020B0604020202020204" pitchFamily="34" charset="0"/>
                <a:cs typeface="Arial" panose="020B0604020202020204" pitchFamily="34" charset="0"/>
              </a:rPr>
              <a:t>It's replicable:</a:t>
            </a:r>
            <a:r>
              <a:rPr lang="en-US" sz="2100" kern="0" dirty="0">
                <a:latin typeface="Arial" panose="020B0604020202020204" pitchFamily="34" charset="0"/>
                <a:cs typeface="Arial" panose="020B0604020202020204" pitchFamily="34" charset="0"/>
              </a:rPr>
              <a:t> </a:t>
            </a:r>
          </a:p>
          <a:p>
            <a:pPr>
              <a:lnSpc>
                <a:spcPct val="100000"/>
              </a:lnSpc>
            </a:pPr>
            <a:r>
              <a:rPr lang="en-US" sz="2100" kern="0" dirty="0">
                <a:latin typeface="Arial" panose="020B0604020202020204" pitchFamily="34" charset="0"/>
                <a:cs typeface="Arial" panose="020B0604020202020204" pitchFamily="34" charset="0"/>
              </a:rPr>
              <a:t>Scaled model with a local touch </a:t>
            </a:r>
            <a:endParaRPr lang="en-US" dirty="0"/>
          </a:p>
        </p:txBody>
      </p:sp>
      <p:sp>
        <p:nvSpPr>
          <p:cNvPr id="13" name="empathetic">
            <a:extLst>
              <a:ext uri="{FF2B5EF4-FFF2-40B4-BE49-F238E27FC236}">
                <a16:creationId xmlns:a16="http://schemas.microsoft.com/office/drawing/2014/main" id="{9C602D89-50F4-46CA-96A6-DAEB3E91A35E}"/>
              </a:ext>
            </a:extLst>
          </p:cNvPr>
          <p:cNvSpPr>
            <a:spLocks noGrp="1"/>
          </p:cNvSpPr>
          <p:nvPr>
            <p:ph type="body" sz="quarter" idx="25"/>
          </p:nvPr>
        </p:nvSpPr>
        <p:spPr>
          <a:xfrm>
            <a:off x="6549416" y="3313534"/>
            <a:ext cx="2128054" cy="2103683"/>
          </a:xfrm>
        </p:spPr>
        <p:txBody>
          <a:bodyPr>
            <a:normAutofit/>
          </a:bodyPr>
          <a:lstStyle/>
          <a:p>
            <a:r>
              <a:rPr lang="en-US" sz="2100" b="1" kern="0" dirty="0">
                <a:latin typeface="Arial" panose="020B0604020202020204" pitchFamily="34" charset="0"/>
                <a:cs typeface="Arial" panose="020B0604020202020204" pitchFamily="34" charset="0"/>
              </a:rPr>
              <a:t>It's empathetic:</a:t>
            </a:r>
          </a:p>
          <a:p>
            <a:pPr>
              <a:lnSpc>
                <a:spcPct val="100000"/>
              </a:lnSpc>
            </a:pPr>
            <a:r>
              <a:rPr lang="en-US" sz="2100" kern="0" dirty="0">
                <a:latin typeface="Arial" panose="020B0604020202020204" pitchFamily="34" charset="0"/>
                <a:cs typeface="Arial" panose="020B0604020202020204" pitchFamily="34" charset="0"/>
              </a:rPr>
              <a:t>Impacts the individual, plant and community</a:t>
            </a:r>
            <a:r>
              <a:rPr lang="en-US" kern="0" dirty="0"/>
              <a:t> </a:t>
            </a:r>
            <a:endParaRPr lang="en-US" dirty="0"/>
          </a:p>
        </p:txBody>
      </p:sp>
      <p:pic>
        <p:nvPicPr>
          <p:cNvPr id="7" name="Picture Placeholder 12" descr="Checkmark">
            <a:extLst>
              <a:ext uri="{FF2B5EF4-FFF2-40B4-BE49-F238E27FC236}">
                <a16:creationId xmlns:a16="http://schemas.microsoft.com/office/drawing/2014/main" id="{3AEA6483-A167-4328-BC21-4DD067716647}"/>
              </a:ext>
            </a:extLst>
          </p:cNvPr>
          <p:cNvPicPr>
            <a:picLocks noChangeAspect="1"/>
          </p:cNvPicPr>
          <p:nvPr/>
        </p:nvPicPr>
        <p:blipFill>
          <a:blip r:embed="rId3">
            <a:extLst>
              <a:ext uri="{96DAC541-7B7A-43D3-8B79-37D633B846F1}">
                <asvg:svgBlip xmlns:asvg="http://schemas.microsoft.com/office/drawing/2016/SVG/main" r:embed="rId4"/>
              </a:ext>
            </a:extLst>
          </a:blip>
          <a:srcRect l="508" r="508"/>
          <a:stretch>
            <a:fillRect/>
          </a:stretch>
        </p:blipFill>
        <p:spPr>
          <a:xfrm>
            <a:off x="954091" y="2235024"/>
            <a:ext cx="988568" cy="1000529"/>
          </a:xfrm>
          <a:prstGeom prst="flowChartProcess">
            <a:avLst/>
          </a:prstGeom>
        </p:spPr>
      </p:pic>
      <p:pic>
        <p:nvPicPr>
          <p:cNvPr id="8" name="Picture 21" descr="A picture containing drawing, plate&#10;&#10;Description generated with very high confidence">
            <a:extLst>
              <a:ext uri="{FF2B5EF4-FFF2-40B4-BE49-F238E27FC236}">
                <a16:creationId xmlns:a16="http://schemas.microsoft.com/office/drawing/2014/main" id="{395C458F-3197-4634-BFB6-880DCC28CCF2}"/>
              </a:ext>
            </a:extLst>
          </p:cNvPr>
          <p:cNvPicPr>
            <a:picLocks noChangeAspect="1"/>
          </p:cNvPicPr>
          <p:nvPr/>
        </p:nvPicPr>
        <p:blipFill>
          <a:blip r:embed="rId5">
            <a:duotone>
              <a:prstClr val="black"/>
              <a:schemeClr val="accent5">
                <a:tint val="45000"/>
                <a:satMod val="400000"/>
              </a:schemeClr>
            </a:duotone>
          </a:blip>
          <a:stretch>
            <a:fillRect/>
          </a:stretch>
        </p:blipFill>
        <p:spPr>
          <a:xfrm>
            <a:off x="7085732" y="2258114"/>
            <a:ext cx="1055420" cy="1055420"/>
          </a:xfrm>
          <a:prstGeom prst="rect">
            <a:avLst/>
          </a:prstGeom>
        </p:spPr>
      </p:pic>
      <p:pic>
        <p:nvPicPr>
          <p:cNvPr id="10" name="Graphic 9" descr="Circles with arrows">
            <a:extLst>
              <a:ext uri="{FF2B5EF4-FFF2-40B4-BE49-F238E27FC236}">
                <a16:creationId xmlns:a16="http://schemas.microsoft.com/office/drawing/2014/main" id="{EDCDAA70-DDD9-4058-8E67-770D11DA792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39999" y="2189328"/>
            <a:ext cx="1264002" cy="1264002"/>
          </a:xfrm>
          <a:prstGeom prst="rect">
            <a:avLst/>
          </a:prstGeom>
        </p:spPr>
      </p:pic>
    </p:spTree>
    <p:extLst>
      <p:ext uri="{BB962C8B-B14F-4D97-AF65-F5344CB8AC3E}">
        <p14:creationId xmlns:p14="http://schemas.microsoft.com/office/powerpoint/2010/main" val="245669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w to Partner">
            <a:extLst>
              <a:ext uri="{FF2B5EF4-FFF2-40B4-BE49-F238E27FC236}">
                <a16:creationId xmlns:a16="http://schemas.microsoft.com/office/drawing/2014/main" id="{FA6673DE-A381-40E6-9396-CFD7B656A980}"/>
              </a:ext>
            </a:extLst>
          </p:cNvPr>
          <p:cNvSpPr>
            <a:spLocks noGrp="1"/>
          </p:cNvSpPr>
          <p:nvPr>
            <p:ph type="title"/>
          </p:nvPr>
        </p:nvSpPr>
        <p:spPr/>
        <p:txBody>
          <a:bodyPr>
            <a:normAutofit fontScale="90000"/>
          </a:bodyPr>
          <a:lstStyle/>
          <a:p>
            <a:pPr algn="ctr"/>
            <a:r>
              <a:rPr lang="en-US" sz="4950" b="1" dirty="0">
                <a:solidFill>
                  <a:schemeClr val="accent4">
                    <a:lumMod val="40000"/>
                    <a:lumOff val="60000"/>
                  </a:schemeClr>
                </a:solidFill>
                <a:latin typeface="Arial" panose="020B0604020202020204" pitchFamily="34" charset="0"/>
                <a:cs typeface="Arial" panose="020B0604020202020204" pitchFamily="34" charset="0"/>
              </a:rPr>
              <a:t>How to Partner</a:t>
            </a:r>
          </a:p>
        </p:txBody>
      </p:sp>
      <p:sp>
        <p:nvSpPr>
          <p:cNvPr id="6" name="Identify">
            <a:extLst>
              <a:ext uri="{FF2B5EF4-FFF2-40B4-BE49-F238E27FC236}">
                <a16:creationId xmlns:a16="http://schemas.microsoft.com/office/drawing/2014/main" id="{278BB011-1B17-4B04-A1E5-108037602038}"/>
              </a:ext>
            </a:extLst>
          </p:cNvPr>
          <p:cNvSpPr>
            <a:spLocks noGrp="1"/>
          </p:cNvSpPr>
          <p:nvPr>
            <p:ph type="body" sz="quarter" idx="17"/>
          </p:nvPr>
        </p:nvSpPr>
        <p:spPr>
          <a:xfrm>
            <a:off x="373949" y="3313535"/>
            <a:ext cx="1852613" cy="2007431"/>
          </a:xfrm>
        </p:spPr>
        <p:txBody>
          <a:bodyPr>
            <a:noAutofit/>
          </a:bodyPr>
          <a:lstStyle/>
          <a:p>
            <a:pPr>
              <a:lnSpc>
                <a:spcPct val="100000"/>
              </a:lnSpc>
              <a:spcBef>
                <a:spcPts val="0"/>
              </a:spcBef>
              <a:spcAft>
                <a:spcPts val="1800"/>
              </a:spcAft>
            </a:pPr>
            <a:r>
              <a:rPr lang="en-US" sz="1800" dirty="0">
                <a:latin typeface="Arial"/>
                <a:cs typeface="Arial"/>
              </a:rPr>
              <a:t>Identify the partnership you need to develop. </a:t>
            </a:r>
          </a:p>
          <a:p>
            <a:pPr>
              <a:lnSpc>
                <a:spcPct val="100000"/>
              </a:lnSpc>
            </a:pPr>
            <a:r>
              <a:rPr lang="en-US" sz="1800" dirty="0">
                <a:latin typeface="Arial"/>
                <a:cs typeface="Arial"/>
              </a:rPr>
              <a:t>“Wants” may be different than “needs.”</a:t>
            </a:r>
            <a:endParaRPr lang="en-US" sz="1800" dirty="0"/>
          </a:p>
        </p:txBody>
      </p:sp>
      <p:sp>
        <p:nvSpPr>
          <p:cNvPr id="13" name="Be open">
            <a:extLst>
              <a:ext uri="{FF2B5EF4-FFF2-40B4-BE49-F238E27FC236}">
                <a16:creationId xmlns:a16="http://schemas.microsoft.com/office/drawing/2014/main" id="{A709D7EF-9C71-4296-B13A-87BAF73F1CFD}"/>
              </a:ext>
            </a:extLst>
          </p:cNvPr>
          <p:cNvSpPr>
            <a:spLocks noGrp="1"/>
          </p:cNvSpPr>
          <p:nvPr>
            <p:ph type="body" sz="quarter" idx="24"/>
          </p:nvPr>
        </p:nvSpPr>
        <p:spPr>
          <a:xfrm>
            <a:off x="2465706" y="3313534"/>
            <a:ext cx="1852613" cy="2091653"/>
          </a:xfrm>
        </p:spPr>
        <p:txBody>
          <a:bodyPr>
            <a:normAutofit lnSpcReduction="10000"/>
          </a:bodyPr>
          <a:lstStyle/>
          <a:p>
            <a:pPr lvl="1" algn="ctr">
              <a:lnSpc>
                <a:spcPct val="100000"/>
              </a:lnSpc>
              <a:spcBef>
                <a:spcPts val="0"/>
              </a:spcBef>
              <a:spcAft>
                <a:spcPts val="1800"/>
              </a:spcAft>
            </a:pPr>
            <a:r>
              <a:rPr lang="en-US" dirty="0">
                <a:solidFill>
                  <a:srgbClr val="FFFFFF"/>
                </a:solidFill>
                <a:latin typeface="Arial" panose="020B0604020202020204" pitchFamily="34" charset="0"/>
                <a:cs typeface="Arial" panose="020B0604020202020204" pitchFamily="34" charset="0"/>
              </a:rPr>
              <a:t>Be open about what it takes to be successful. </a:t>
            </a:r>
          </a:p>
          <a:p>
            <a:pPr lvl="1" algn="ctr">
              <a:lnSpc>
                <a:spcPct val="90000"/>
              </a:lnSpc>
              <a:spcBef>
                <a:spcPts val="281"/>
              </a:spcBef>
            </a:pPr>
            <a:r>
              <a:rPr lang="en-US" dirty="0">
                <a:solidFill>
                  <a:srgbClr val="FFFFFF"/>
                </a:solidFill>
                <a:latin typeface="Arial"/>
                <a:cs typeface="Arial"/>
              </a:rPr>
              <a:t>Go in with the intention to learn.</a:t>
            </a:r>
            <a:endParaRPr lang="en-US" dirty="0"/>
          </a:p>
        </p:txBody>
      </p:sp>
      <p:sp>
        <p:nvSpPr>
          <p:cNvPr id="14" name="Understand needs">
            <a:extLst>
              <a:ext uri="{FF2B5EF4-FFF2-40B4-BE49-F238E27FC236}">
                <a16:creationId xmlns:a16="http://schemas.microsoft.com/office/drawing/2014/main" id="{061F36F0-CEFD-4DD1-BBED-803BFBE17C4A}"/>
              </a:ext>
            </a:extLst>
          </p:cNvPr>
          <p:cNvSpPr>
            <a:spLocks noGrp="1"/>
          </p:cNvSpPr>
          <p:nvPr>
            <p:ph type="body" sz="quarter" idx="25"/>
          </p:nvPr>
        </p:nvSpPr>
        <p:spPr>
          <a:xfrm>
            <a:off x="4386836" y="3313533"/>
            <a:ext cx="2105304" cy="2007430"/>
          </a:xfrm>
        </p:spPr>
        <p:txBody>
          <a:bodyPr>
            <a:normAutofit/>
          </a:bodyPr>
          <a:lstStyle/>
          <a:p>
            <a:pPr lvl="1" algn="ctr">
              <a:lnSpc>
                <a:spcPct val="100000"/>
              </a:lnSpc>
              <a:spcBef>
                <a:spcPts val="0"/>
              </a:spcBef>
              <a:spcAft>
                <a:spcPts val="1800"/>
              </a:spcAft>
            </a:pPr>
            <a:r>
              <a:rPr lang="en-US" dirty="0">
                <a:solidFill>
                  <a:srgbClr val="FFFFFF"/>
                </a:solidFill>
                <a:latin typeface="Arial" panose="020B0604020202020204" pitchFamily="34" charset="0"/>
                <a:cs typeface="Arial" panose="020B0604020202020204" pitchFamily="34" charset="0"/>
              </a:rPr>
              <a:t>Understand the needs of the employees and the employer.</a:t>
            </a:r>
          </a:p>
          <a:p>
            <a:pPr lvl="1" algn="ctr">
              <a:lnSpc>
                <a:spcPct val="90000"/>
              </a:lnSpc>
              <a:spcBef>
                <a:spcPts val="281"/>
              </a:spcBef>
            </a:pPr>
            <a:r>
              <a:rPr lang="en-US" dirty="0">
                <a:solidFill>
                  <a:srgbClr val="FFFFFF"/>
                </a:solidFill>
                <a:latin typeface="Arial"/>
                <a:cs typeface="Arial"/>
              </a:rPr>
              <a:t>What is driving the discussion?</a:t>
            </a:r>
            <a:endParaRPr lang="en-US" dirty="0"/>
          </a:p>
        </p:txBody>
      </p:sp>
      <p:sp>
        <p:nvSpPr>
          <p:cNvPr id="17" name="Be creative and flexible">
            <a:extLst>
              <a:ext uri="{FF2B5EF4-FFF2-40B4-BE49-F238E27FC236}">
                <a16:creationId xmlns:a16="http://schemas.microsoft.com/office/drawing/2014/main" id="{22345944-DFF5-43E5-BAAD-F209CFC611FB}"/>
              </a:ext>
            </a:extLst>
          </p:cNvPr>
          <p:cNvSpPr>
            <a:spLocks noGrp="1"/>
          </p:cNvSpPr>
          <p:nvPr>
            <p:ph type="body" sz="quarter" idx="26"/>
          </p:nvPr>
        </p:nvSpPr>
        <p:spPr>
          <a:xfrm>
            <a:off x="6649219" y="3313533"/>
            <a:ext cx="2105304" cy="2091652"/>
          </a:xfrm>
        </p:spPr>
        <p:txBody>
          <a:bodyPr>
            <a:noAutofit/>
          </a:bodyPr>
          <a:lstStyle/>
          <a:p>
            <a:pPr>
              <a:lnSpc>
                <a:spcPct val="100000"/>
              </a:lnSpc>
            </a:pPr>
            <a:r>
              <a:rPr lang="en-US" sz="1800" dirty="0">
                <a:latin typeface="Arial" panose="020B0604020202020204" pitchFamily="34" charset="0"/>
                <a:cs typeface="Arial" panose="020B0604020202020204" pitchFamily="34" charset="0"/>
              </a:rPr>
              <a:t>Creativity and flexibility are required.</a:t>
            </a:r>
          </a:p>
          <a:p>
            <a:pPr>
              <a:lnSpc>
                <a:spcPct val="100000"/>
              </a:lnSpc>
            </a:pPr>
            <a:r>
              <a:rPr lang="en-US" sz="1800" dirty="0">
                <a:latin typeface="Arial" panose="020B0604020202020204" pitchFamily="34" charset="0"/>
                <a:cs typeface="Arial" panose="020B0604020202020204" pitchFamily="34" charset="0"/>
              </a:rPr>
              <a:t>“Success” may be defined differently than initially planned.</a:t>
            </a:r>
            <a:endParaRPr lang="en-US" sz="1800" dirty="0"/>
          </a:p>
        </p:txBody>
      </p:sp>
      <p:pic>
        <p:nvPicPr>
          <p:cNvPr id="5" name="Icons">
            <a:extLst>
              <a:ext uri="{FF2B5EF4-FFF2-40B4-BE49-F238E27FC236}">
                <a16:creationId xmlns:a16="http://schemas.microsoft.com/office/drawing/2014/main" id="{E26351D3-519C-463E-9492-FE83BE8775C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85549" y="1711002"/>
            <a:ext cx="7407282" cy="1431160"/>
          </a:xfrm>
          <a:prstGeom prst="rect">
            <a:avLst/>
          </a:prstGeom>
        </p:spPr>
      </p:pic>
    </p:spTree>
    <p:extLst>
      <p:ext uri="{BB962C8B-B14F-4D97-AF65-F5344CB8AC3E}">
        <p14:creationId xmlns:p14="http://schemas.microsoft.com/office/powerpoint/2010/main" val="702891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F825C91-EEC5-41E9-BC2E-6E0871C576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541" y="878764"/>
            <a:ext cx="4704219" cy="2644817"/>
          </a:xfrm>
          <a:prstGeom prst="rect">
            <a:avLst/>
          </a:prstGeom>
        </p:spPr>
      </p:pic>
      <p:sp>
        <p:nvSpPr>
          <p:cNvPr id="7" name="Title 6">
            <a:extLst>
              <a:ext uri="{FF2B5EF4-FFF2-40B4-BE49-F238E27FC236}">
                <a16:creationId xmlns:a16="http://schemas.microsoft.com/office/drawing/2014/main" id="{6A8286E7-5BFE-4066-B884-A2E1375A3258}"/>
              </a:ext>
            </a:extLst>
          </p:cNvPr>
          <p:cNvSpPr>
            <a:spLocks noGrp="1"/>
          </p:cNvSpPr>
          <p:nvPr>
            <p:ph type="title"/>
          </p:nvPr>
        </p:nvSpPr>
        <p:spPr>
          <a:xfrm>
            <a:off x="5373160" y="1661174"/>
            <a:ext cx="3946848" cy="3898704"/>
          </a:xfrm>
        </p:spPr>
        <p:txBody>
          <a:bodyPr>
            <a:normAutofit/>
          </a:bodyPr>
          <a:lstStyle/>
          <a:p>
            <a:pPr algn="ctr"/>
            <a:r>
              <a:rPr lang="en-US" sz="4950" b="0" dirty="0">
                <a:solidFill>
                  <a:schemeClr val="accent4">
                    <a:lumMod val="40000"/>
                    <a:lumOff val="60000"/>
                  </a:schemeClr>
                </a:solidFill>
              </a:rPr>
              <a:t>Remote Delivery </a:t>
            </a:r>
            <a:br>
              <a:rPr lang="en-US" sz="4950" b="0" dirty="0">
                <a:solidFill>
                  <a:schemeClr val="accent4">
                    <a:lumMod val="40000"/>
                    <a:lumOff val="60000"/>
                  </a:schemeClr>
                </a:solidFill>
              </a:rPr>
            </a:br>
            <a:r>
              <a:rPr lang="en-US" sz="4950" b="0" dirty="0">
                <a:solidFill>
                  <a:schemeClr val="accent4">
                    <a:lumMod val="40000"/>
                    <a:lumOff val="60000"/>
                  </a:schemeClr>
                </a:solidFill>
              </a:rPr>
              <a:t>for the Pandemic</a:t>
            </a:r>
          </a:p>
        </p:txBody>
      </p:sp>
      <p:sp>
        <p:nvSpPr>
          <p:cNvPr id="6" name="Picture Placeholder 5">
            <a:extLst>
              <a:ext uri="{FF2B5EF4-FFF2-40B4-BE49-F238E27FC236}">
                <a16:creationId xmlns:a16="http://schemas.microsoft.com/office/drawing/2014/main" id="{10F7BB39-FA4B-4D58-865B-CB924631B452}"/>
              </a:ext>
            </a:extLst>
          </p:cNvPr>
          <p:cNvSpPr>
            <a:spLocks noGrp="1"/>
          </p:cNvSpPr>
          <p:nvPr>
            <p:ph type="pic" sz="quarter" idx="20"/>
          </p:nvPr>
        </p:nvSpPr>
        <p:spPr/>
      </p:sp>
      <p:pic>
        <p:nvPicPr>
          <p:cNvPr id="3" name="Picture 2">
            <a:extLst>
              <a:ext uri="{FF2B5EF4-FFF2-40B4-BE49-F238E27FC236}">
                <a16:creationId xmlns:a16="http://schemas.microsoft.com/office/drawing/2014/main" id="{FB3A0EB4-C0DB-44EF-B6B5-B7E99F7C6A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7251"/>
            <a:ext cx="1684759" cy="2246345"/>
          </a:xfrm>
          <a:prstGeom prst="rect">
            <a:avLst/>
          </a:prstGeom>
        </p:spPr>
      </p:pic>
      <p:pic>
        <p:nvPicPr>
          <p:cNvPr id="9" name="Picture 8">
            <a:extLst>
              <a:ext uri="{FF2B5EF4-FFF2-40B4-BE49-F238E27FC236}">
                <a16:creationId xmlns:a16="http://schemas.microsoft.com/office/drawing/2014/main" id="{83916481-3650-4154-84E6-8C3A2B7615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15" y="2501769"/>
            <a:ext cx="1413010" cy="3058109"/>
          </a:xfrm>
          <a:prstGeom prst="rect">
            <a:avLst/>
          </a:prstGeom>
        </p:spPr>
      </p:pic>
      <p:pic>
        <p:nvPicPr>
          <p:cNvPr id="15" name="Picture 14">
            <a:extLst>
              <a:ext uri="{FF2B5EF4-FFF2-40B4-BE49-F238E27FC236}">
                <a16:creationId xmlns:a16="http://schemas.microsoft.com/office/drawing/2014/main" id="{B71031C3-2306-4BFA-A819-AF33D55DCECC}"/>
              </a:ext>
            </a:extLst>
          </p:cNvPr>
          <p:cNvPicPr>
            <a:picLocks noChangeAspect="1"/>
          </p:cNvPicPr>
          <p:nvPr/>
        </p:nvPicPr>
        <p:blipFill rotWithShape="1">
          <a:blip r:embed="rId5">
            <a:extLst>
              <a:ext uri="{28A0092B-C50C-407E-A947-70E740481C1C}">
                <a14:useLocalDpi xmlns:a14="http://schemas.microsoft.com/office/drawing/2010/main" val="0"/>
              </a:ext>
            </a:extLst>
          </a:blip>
          <a:srcRect l="35302" t="39040" r="-35302" b="-39040"/>
          <a:stretch/>
        </p:blipFill>
        <p:spPr>
          <a:xfrm>
            <a:off x="1427015" y="3660685"/>
            <a:ext cx="6411257" cy="4010597"/>
          </a:xfrm>
          <a:prstGeom prst="rect">
            <a:avLst/>
          </a:prstGeom>
        </p:spPr>
      </p:pic>
      <p:pic>
        <p:nvPicPr>
          <p:cNvPr id="5" name="Picture 4">
            <a:extLst>
              <a:ext uri="{FF2B5EF4-FFF2-40B4-BE49-F238E27FC236}">
                <a16:creationId xmlns:a16="http://schemas.microsoft.com/office/drawing/2014/main" id="{C9413BE5-2D8A-4DFE-93C6-1963EDF17B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70423" y="3538634"/>
            <a:ext cx="1446609" cy="2571749"/>
          </a:xfrm>
          <a:prstGeom prst="rect">
            <a:avLst/>
          </a:prstGeom>
        </p:spPr>
      </p:pic>
      <p:pic>
        <p:nvPicPr>
          <p:cNvPr id="21" name="Picture 20">
            <a:extLst>
              <a:ext uri="{FF2B5EF4-FFF2-40B4-BE49-F238E27FC236}">
                <a16:creationId xmlns:a16="http://schemas.microsoft.com/office/drawing/2014/main" id="{D2EFA17A-C774-4F3A-B003-E4F3B15633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005" y="4599408"/>
            <a:ext cx="2491274" cy="1401342"/>
          </a:xfrm>
          <a:prstGeom prst="rect">
            <a:avLst/>
          </a:prstGeom>
        </p:spPr>
      </p:pic>
    </p:spTree>
    <p:extLst>
      <p:ext uri="{BB962C8B-B14F-4D97-AF65-F5344CB8AC3E}">
        <p14:creationId xmlns:p14="http://schemas.microsoft.com/office/powerpoint/2010/main" val="199354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338E5-BE56-46BA-A7E2-025F4BCCC887}"/>
              </a:ext>
            </a:extLst>
          </p:cNvPr>
          <p:cNvSpPr>
            <a:spLocks noGrp="1"/>
          </p:cNvSpPr>
          <p:nvPr>
            <p:ph type="title"/>
          </p:nvPr>
        </p:nvSpPr>
        <p:spPr/>
        <p:txBody>
          <a:bodyPr>
            <a:normAutofit/>
          </a:bodyPr>
          <a:lstStyle/>
          <a:p>
            <a:pPr algn="ctr"/>
            <a:r>
              <a:rPr lang="en-US" sz="3200" b="1" dirty="0">
                <a:latin typeface="Arial" panose="020B0604020202020204" pitchFamily="34" charset="0"/>
                <a:cs typeface="Arial" panose="020B0604020202020204" pitchFamily="34" charset="0"/>
              </a:rPr>
              <a:t>GED Information</a:t>
            </a:r>
          </a:p>
        </p:txBody>
      </p:sp>
      <p:sp>
        <p:nvSpPr>
          <p:cNvPr id="3" name="Content Placeholder 2">
            <a:extLst>
              <a:ext uri="{FF2B5EF4-FFF2-40B4-BE49-F238E27FC236}">
                <a16:creationId xmlns:a16="http://schemas.microsoft.com/office/drawing/2014/main" id="{007025B0-B960-41AF-B023-728EE5ACEF3C}"/>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Just FYI-transcripts thru the Money Order process are taking 5-6 weeks. Encourage people to do the </a:t>
            </a:r>
            <a:r>
              <a:rPr lang="en-US">
                <a:latin typeface="Arial" panose="020B0604020202020204" pitchFamily="34" charset="0"/>
                <a:cs typeface="Arial" panose="020B0604020202020204" pitchFamily="34" charset="0"/>
              </a:rPr>
              <a:t>online ordering.</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Update on scan project</a:t>
            </a:r>
          </a:p>
          <a:p>
            <a:endParaRPr lang="en-US" dirty="0"/>
          </a:p>
        </p:txBody>
      </p:sp>
    </p:spTree>
    <p:extLst>
      <p:ext uri="{BB962C8B-B14F-4D97-AF65-F5344CB8AC3E}">
        <p14:creationId xmlns:p14="http://schemas.microsoft.com/office/powerpoint/2010/main" val="11386314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A7A2D89C-58E7-43C5-8477-7DBC1CD435C0}"/>
              </a:ext>
            </a:extLst>
          </p:cNvPr>
          <p:cNvPicPr>
            <a:picLocks noGrp="1" noChangeAspect="1"/>
          </p:cNvPicPr>
          <p:nvPr>
            <p:ph idx="1"/>
          </p:nvPr>
        </p:nvPicPr>
        <p:blipFill>
          <a:blip r:embed="rId3"/>
          <a:stretch>
            <a:fillRect/>
          </a:stretch>
        </p:blipFill>
        <p:spPr>
          <a:xfrm>
            <a:off x="1618892" y="1914525"/>
            <a:ext cx="5946756" cy="3371255"/>
          </a:xfrm>
        </p:spPr>
      </p:pic>
    </p:spTree>
    <p:extLst>
      <p:ext uri="{BB962C8B-B14F-4D97-AF65-F5344CB8AC3E}">
        <p14:creationId xmlns:p14="http://schemas.microsoft.com/office/powerpoint/2010/main" val="2109511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CBDA6-C347-484D-97F5-C97F49ECA9F7}"/>
              </a:ext>
            </a:extLst>
          </p:cNvPr>
          <p:cNvSpPr>
            <a:spLocks noGrp="1"/>
          </p:cNvSpPr>
          <p:nvPr>
            <p:ph type="title"/>
          </p:nvPr>
        </p:nvSpPr>
        <p:spPr>
          <a:xfrm>
            <a:off x="1683111" y="1124482"/>
            <a:ext cx="6485530" cy="1084682"/>
          </a:xfrm>
        </p:spPr>
        <p:txBody>
          <a:bodyPr>
            <a:normAutofit/>
          </a:bodyPr>
          <a:lstStyle/>
          <a:p>
            <a:r>
              <a:rPr lang="en-US" sz="4050" b="0" dirty="0">
                <a:solidFill>
                  <a:schemeClr val="accent5">
                    <a:lumMod val="25000"/>
                    <a:lumOff val="75000"/>
                  </a:schemeClr>
                </a:solidFill>
              </a:rPr>
              <a:t> History of Disaster Response</a:t>
            </a:r>
          </a:p>
        </p:txBody>
      </p:sp>
      <p:sp>
        <p:nvSpPr>
          <p:cNvPr id="6" name="Text Placeholder 5">
            <a:extLst>
              <a:ext uri="{FF2B5EF4-FFF2-40B4-BE49-F238E27FC236}">
                <a16:creationId xmlns:a16="http://schemas.microsoft.com/office/drawing/2014/main" id="{5E0F230A-7702-4B5B-AD78-0FF7334375B7}"/>
              </a:ext>
            </a:extLst>
          </p:cNvPr>
          <p:cNvSpPr>
            <a:spLocks noGrp="1"/>
          </p:cNvSpPr>
          <p:nvPr>
            <p:ph type="body" sz="quarter" idx="25"/>
          </p:nvPr>
        </p:nvSpPr>
        <p:spPr>
          <a:xfrm>
            <a:off x="417710" y="2311527"/>
            <a:ext cx="3946848" cy="3051112"/>
          </a:xfrm>
        </p:spPr>
        <p:txBody>
          <a:bodyPr>
            <a:normAutofit fontScale="85000" lnSpcReduction="10000"/>
          </a:bodyPr>
          <a:lstStyle/>
          <a:p>
            <a:pPr>
              <a:buFont typeface="Arial" panose="020B0604020202020204" pitchFamily="34" charset="0"/>
              <a:buChar char="•"/>
            </a:pPr>
            <a:r>
              <a:rPr lang="en-US" sz="2100" dirty="0"/>
              <a:t> NAFTA layoffs </a:t>
            </a:r>
          </a:p>
          <a:p>
            <a:pPr>
              <a:buFont typeface="Arial" panose="020B0604020202020204" pitchFamily="34" charset="0"/>
              <a:buChar char="•"/>
            </a:pPr>
            <a:r>
              <a:rPr lang="en-US" sz="2100" dirty="0"/>
              <a:t> 9/11</a:t>
            </a:r>
          </a:p>
          <a:p>
            <a:pPr>
              <a:buFont typeface="Arial" panose="020B0604020202020204" pitchFamily="34" charset="0"/>
              <a:buChar char="•"/>
            </a:pPr>
            <a:r>
              <a:rPr lang="en-US" sz="2100" dirty="0"/>
              <a:t> Dot-com Recession</a:t>
            </a:r>
          </a:p>
          <a:p>
            <a:pPr>
              <a:buFont typeface="Arial" panose="020B0604020202020204" pitchFamily="34" charset="0"/>
              <a:buChar char="•"/>
            </a:pPr>
            <a:r>
              <a:rPr lang="en-US" sz="2100" dirty="0"/>
              <a:t> Hurricanes Katrina, Rita, Harvey</a:t>
            </a:r>
          </a:p>
          <a:p>
            <a:pPr>
              <a:buFont typeface="Arial" panose="020B0604020202020204" pitchFamily="34" charset="0"/>
              <a:buChar char="•"/>
            </a:pPr>
            <a:r>
              <a:rPr lang="en-US" sz="2100" dirty="0"/>
              <a:t> Great Recession</a:t>
            </a:r>
          </a:p>
          <a:p>
            <a:pPr>
              <a:buFont typeface="Arial" panose="020B0604020202020204" pitchFamily="34" charset="0"/>
              <a:buChar char="•"/>
            </a:pPr>
            <a:r>
              <a:rPr lang="en-US" sz="2100" dirty="0"/>
              <a:t> Today’s Great Lockdown Recession</a:t>
            </a:r>
          </a:p>
          <a:p>
            <a:endParaRPr lang="en-US" dirty="0"/>
          </a:p>
        </p:txBody>
      </p:sp>
      <p:sp>
        <p:nvSpPr>
          <p:cNvPr id="4" name="Slide Number Placeholder 3">
            <a:extLst>
              <a:ext uri="{FF2B5EF4-FFF2-40B4-BE49-F238E27FC236}">
                <a16:creationId xmlns:a16="http://schemas.microsoft.com/office/drawing/2014/main" id="{D402A3B1-8DB5-4CD9-A1E3-9E1016FE18AF}"/>
              </a:ext>
            </a:extLst>
          </p:cNvPr>
          <p:cNvSpPr>
            <a:spLocks noGrp="1"/>
          </p:cNvSpPr>
          <p:nvPr>
            <p:ph type="sldNum" sz="quarter" idx="4294967295"/>
          </p:nvPr>
        </p:nvSpPr>
        <p:spPr>
          <a:xfrm>
            <a:off x="1" y="5567363"/>
            <a:ext cx="964406" cy="265510"/>
          </a:xfrm>
        </p:spPr>
        <p:txBody>
          <a:bodyPr/>
          <a:lstStyle/>
          <a:p>
            <a:pPr defTabSz="342900"/>
            <a:fld id="{4FAB73BC-B049-4115-A692-8D63A059BFB8}" type="slidenum">
              <a:rPr lang="en-US"/>
              <a:pPr defTabSz="342900"/>
              <a:t>61</a:t>
            </a:fld>
            <a:endParaRPr lang="en-US" dirty="0"/>
          </a:p>
        </p:txBody>
      </p:sp>
      <p:pic>
        <p:nvPicPr>
          <p:cNvPr id="7" name="Graphic 6" descr="Lightning">
            <a:extLst>
              <a:ext uri="{FF2B5EF4-FFF2-40B4-BE49-F238E27FC236}">
                <a16:creationId xmlns:a16="http://schemas.microsoft.com/office/drawing/2014/main" id="{F1201260-B8D8-4D7E-BC5E-ADDD84BE9C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4406" y="1266593"/>
            <a:ext cx="840209" cy="840209"/>
          </a:xfrm>
          <a:prstGeom prst="rect">
            <a:avLst/>
          </a:prstGeom>
        </p:spPr>
      </p:pic>
      <p:pic>
        <p:nvPicPr>
          <p:cNvPr id="13" name="Picture 12">
            <a:extLst>
              <a:ext uri="{FF2B5EF4-FFF2-40B4-BE49-F238E27FC236}">
                <a16:creationId xmlns:a16="http://schemas.microsoft.com/office/drawing/2014/main" id="{2C3D107E-7E14-4C39-97DB-13A874057C13}"/>
              </a:ext>
            </a:extLst>
          </p:cNvPr>
          <p:cNvPicPr>
            <a:picLocks noChangeAspect="1"/>
          </p:cNvPicPr>
          <p:nvPr/>
        </p:nvPicPr>
        <p:blipFill rotWithShape="1">
          <a:blip r:embed="rId4"/>
          <a:srcRect l="2179" r="11495" b="13333"/>
          <a:stretch/>
        </p:blipFill>
        <p:spPr>
          <a:xfrm>
            <a:off x="4261541" y="2419811"/>
            <a:ext cx="4547807" cy="2568222"/>
          </a:xfrm>
          <a:prstGeom prst="rect">
            <a:avLst/>
          </a:prstGeom>
        </p:spPr>
      </p:pic>
    </p:spTree>
    <p:extLst>
      <p:ext uri="{BB962C8B-B14F-4D97-AF65-F5344CB8AC3E}">
        <p14:creationId xmlns:p14="http://schemas.microsoft.com/office/powerpoint/2010/main" val="398755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8B467-1D15-4D4F-8991-CBD47111EE9F}"/>
              </a:ext>
            </a:extLst>
          </p:cNvPr>
          <p:cNvSpPr>
            <a:spLocks noGrp="1"/>
          </p:cNvSpPr>
          <p:nvPr>
            <p:ph type="title"/>
          </p:nvPr>
        </p:nvSpPr>
        <p:spPr>
          <a:xfrm>
            <a:off x="1004810" y="1250261"/>
            <a:ext cx="7134381" cy="969771"/>
          </a:xfrm>
        </p:spPr>
        <p:txBody>
          <a:bodyPr>
            <a:normAutofit/>
          </a:bodyPr>
          <a:lstStyle/>
          <a:p>
            <a:r>
              <a:rPr lang="en-US" sz="4050" dirty="0"/>
              <a:t>Phases During Great Lockdown</a:t>
            </a:r>
          </a:p>
        </p:txBody>
      </p:sp>
      <p:graphicFrame>
        <p:nvGraphicFramePr>
          <p:cNvPr id="4" name="Content Placeholder 3">
            <a:extLst>
              <a:ext uri="{FF2B5EF4-FFF2-40B4-BE49-F238E27FC236}">
                <a16:creationId xmlns:a16="http://schemas.microsoft.com/office/drawing/2014/main" id="{9F79FA50-8B91-47C1-81C1-BF3334CE07AA}"/>
              </a:ext>
            </a:extLst>
          </p:cNvPr>
          <p:cNvGraphicFramePr>
            <a:graphicFrameLocks noGrp="1"/>
          </p:cNvGraphicFramePr>
          <p:nvPr>
            <p:ph idx="1"/>
          </p:nvPr>
        </p:nvGraphicFramePr>
        <p:xfrm>
          <a:off x="514350" y="2502694"/>
          <a:ext cx="8115300" cy="30182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87641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FF939B-A73D-4783-8D5C-0564BA4912A8}"/>
              </a:ext>
            </a:extLst>
          </p:cNvPr>
          <p:cNvSpPr>
            <a:spLocks noGrp="1"/>
          </p:cNvSpPr>
          <p:nvPr>
            <p:ph type="sldNum" sz="quarter" idx="10"/>
          </p:nvPr>
        </p:nvSpPr>
        <p:spPr/>
        <p:txBody>
          <a:bodyPr/>
          <a:lstStyle/>
          <a:p>
            <a:pPr defTabSz="342900"/>
            <a:fld id="{4FAB73BC-B049-4115-A692-8D63A059BFB8}" type="slidenum">
              <a:rPr lang="en-US">
                <a:solidFill>
                  <a:prstClr val="white">
                    <a:alpha val="50000"/>
                  </a:prstClr>
                </a:solidFill>
              </a:rPr>
              <a:pPr defTabSz="342900"/>
              <a:t>63</a:t>
            </a:fld>
            <a:endParaRPr lang="en-US" dirty="0">
              <a:solidFill>
                <a:prstClr val="white">
                  <a:alpha val="50000"/>
                </a:prstClr>
              </a:solidFill>
            </a:endParaRPr>
          </a:p>
        </p:txBody>
      </p:sp>
      <p:sp>
        <p:nvSpPr>
          <p:cNvPr id="4" name="Title 3">
            <a:extLst>
              <a:ext uri="{FF2B5EF4-FFF2-40B4-BE49-F238E27FC236}">
                <a16:creationId xmlns:a16="http://schemas.microsoft.com/office/drawing/2014/main" id="{7359CB23-7BC9-426C-826B-98149843D2A5}"/>
              </a:ext>
            </a:extLst>
          </p:cNvPr>
          <p:cNvSpPr>
            <a:spLocks noGrp="1"/>
          </p:cNvSpPr>
          <p:nvPr>
            <p:ph type="title"/>
          </p:nvPr>
        </p:nvSpPr>
        <p:spPr/>
        <p:txBody>
          <a:bodyPr>
            <a:normAutofit/>
          </a:bodyPr>
          <a:lstStyle/>
          <a:p>
            <a:pPr algn="ctr"/>
            <a:r>
              <a:rPr lang="en-US" dirty="0">
                <a:solidFill>
                  <a:schemeClr val="accent4">
                    <a:lumMod val="40000"/>
                    <a:lumOff val="60000"/>
                  </a:schemeClr>
                </a:solidFill>
              </a:rPr>
              <a:t>A Picture Says a Thousand Words</a:t>
            </a:r>
          </a:p>
        </p:txBody>
      </p:sp>
    </p:spTree>
    <p:extLst>
      <p:ext uri="{BB962C8B-B14F-4D97-AF65-F5344CB8AC3E}">
        <p14:creationId xmlns:p14="http://schemas.microsoft.com/office/powerpoint/2010/main" val="267254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67BDFA8-AB57-4BB1-A02A-BAF376AC7DC3}"/>
              </a:ext>
            </a:extLst>
          </p:cNvPr>
          <p:cNvPicPr>
            <a:picLocks noGrp="1" noChangeAspect="1"/>
          </p:cNvPicPr>
          <p:nvPr>
            <p:ph idx="1"/>
          </p:nvPr>
        </p:nvPicPr>
        <p:blipFill rotWithShape="1">
          <a:blip r:embed="rId2"/>
          <a:srcRect t="18185" r="49248" b="17478"/>
          <a:stretch/>
        </p:blipFill>
        <p:spPr>
          <a:xfrm>
            <a:off x="5279973" y="1331473"/>
            <a:ext cx="3864028" cy="4319081"/>
          </a:xfrm>
        </p:spPr>
      </p:pic>
      <p:sp>
        <p:nvSpPr>
          <p:cNvPr id="2" name="Title 1">
            <a:extLst>
              <a:ext uri="{FF2B5EF4-FFF2-40B4-BE49-F238E27FC236}">
                <a16:creationId xmlns:a16="http://schemas.microsoft.com/office/drawing/2014/main" id="{81E01EA0-2C0C-416B-B5D0-EBF18533AB38}"/>
              </a:ext>
            </a:extLst>
          </p:cNvPr>
          <p:cNvSpPr>
            <a:spLocks noGrp="1"/>
          </p:cNvSpPr>
          <p:nvPr>
            <p:ph type="title"/>
          </p:nvPr>
        </p:nvSpPr>
        <p:spPr>
          <a:xfrm>
            <a:off x="244306" y="2668361"/>
            <a:ext cx="4789068" cy="2461098"/>
          </a:xfrm>
        </p:spPr>
        <p:txBody>
          <a:bodyPr>
            <a:noAutofit/>
          </a:bodyPr>
          <a:lstStyle/>
          <a:p>
            <a:pPr algn="ctr"/>
            <a:r>
              <a:rPr lang="en-US" sz="4050" dirty="0"/>
              <a:t>Unemployment </a:t>
            </a:r>
            <a:br>
              <a:rPr lang="en-US" sz="4050" dirty="0"/>
            </a:br>
            <a:br>
              <a:rPr lang="en-US" sz="4050" dirty="0"/>
            </a:br>
            <a:r>
              <a:rPr lang="en-US" sz="8625" dirty="0"/>
              <a:t>=</a:t>
            </a:r>
            <a:r>
              <a:rPr lang="en-US" sz="4050" dirty="0"/>
              <a:t> </a:t>
            </a:r>
            <a:br>
              <a:rPr lang="en-US" sz="4050" dirty="0"/>
            </a:br>
            <a:br>
              <a:rPr lang="en-US" sz="4050" dirty="0"/>
            </a:br>
            <a:r>
              <a:rPr lang="en-US" sz="4050" dirty="0"/>
              <a:t>Adult Ed Growth</a:t>
            </a:r>
          </a:p>
        </p:txBody>
      </p:sp>
    </p:spTree>
    <p:extLst>
      <p:ext uri="{BB962C8B-B14F-4D97-AF65-F5344CB8AC3E}">
        <p14:creationId xmlns:p14="http://schemas.microsoft.com/office/powerpoint/2010/main" val="1868202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456E9DAC-D7E9-4121-9188-BE383EF89517}"/>
              </a:ext>
            </a:extLst>
          </p:cNvPr>
          <p:cNvPicPr>
            <a:picLocks noChangeAspect="1"/>
          </p:cNvPicPr>
          <p:nvPr/>
        </p:nvPicPr>
        <p:blipFill rotWithShape="1">
          <a:blip r:embed="rId2"/>
          <a:srcRect t="18185" r="49248" b="17478"/>
          <a:stretch/>
        </p:blipFill>
        <p:spPr>
          <a:xfrm>
            <a:off x="5279973" y="1331473"/>
            <a:ext cx="3864028" cy="4319081"/>
          </a:xfrm>
          <a:prstGeom prst="rect">
            <a:avLst/>
          </a:prstGeom>
        </p:spPr>
      </p:pic>
      <p:pic>
        <p:nvPicPr>
          <p:cNvPr id="4" name="Picture 2" descr="Red circle around Workforce Training, Digital Literacy and Work Readiness" title="Red call-out circle">
            <a:hlinkClick r:id="rId3"/>
            <a:extLst>
              <a:ext uri="{FF2B5EF4-FFF2-40B4-BE49-F238E27FC236}">
                <a16:creationId xmlns:a16="http://schemas.microsoft.com/office/drawing/2014/main" id="{6F584450-A700-437B-B36A-CBC8D8F00A6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7266040" y="1207447"/>
            <a:ext cx="2142165" cy="1146862"/>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490C9D89-C132-4224-860C-5E7675BF6EEF}"/>
              </a:ext>
            </a:extLst>
          </p:cNvPr>
          <p:cNvSpPr txBox="1">
            <a:spLocks/>
          </p:cNvSpPr>
          <p:nvPr/>
        </p:nvSpPr>
        <p:spPr>
          <a:xfrm>
            <a:off x="244306" y="2668361"/>
            <a:ext cx="4789068" cy="2461098"/>
          </a:xfrm>
          <a:prstGeom prst="rect">
            <a:avLst/>
          </a:prstGeom>
        </p:spPr>
        <p:txBody>
          <a:bodyPr vert="horz" lIns="68580" tIns="34290" rIns="68580" bIns="34290" rtlCol="0" anchor="b">
            <a:noAutofit/>
          </a:bodyPr>
          <a:lstStyle>
            <a:lvl1pPr algn="l" defTabSz="914400" rtl="0" eaLnBrk="1" latinLnBrk="0" hangingPunct="1">
              <a:lnSpc>
                <a:spcPct val="85000"/>
              </a:lnSpc>
              <a:spcBef>
                <a:spcPct val="0"/>
              </a:spcBef>
              <a:buNone/>
              <a:defRPr sz="4000" b="1" kern="1200" spc="-120" baseline="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lgn="ctr" defTabSz="685800"/>
            <a:r>
              <a:rPr lang="en-US" sz="4050" spc="-90" dirty="0"/>
              <a:t>Unemployment </a:t>
            </a:r>
            <a:br>
              <a:rPr lang="en-US" sz="4050" spc="-90" dirty="0"/>
            </a:br>
            <a:br>
              <a:rPr lang="en-US" sz="4050" spc="-90" dirty="0"/>
            </a:br>
            <a:r>
              <a:rPr lang="en-US" sz="8625" spc="-90" dirty="0"/>
              <a:t>=</a:t>
            </a:r>
            <a:r>
              <a:rPr lang="en-US" sz="4050" spc="-90" dirty="0"/>
              <a:t> </a:t>
            </a:r>
            <a:br>
              <a:rPr lang="en-US" sz="4050" spc="-90" dirty="0"/>
            </a:br>
            <a:br>
              <a:rPr lang="en-US" sz="4050" spc="-90" dirty="0"/>
            </a:br>
            <a:r>
              <a:rPr lang="en-US" sz="4050" spc="-90" dirty="0"/>
              <a:t>Adult Ed Growth</a:t>
            </a:r>
          </a:p>
        </p:txBody>
      </p:sp>
    </p:spTree>
    <p:extLst>
      <p:ext uri="{BB962C8B-B14F-4D97-AF65-F5344CB8AC3E}">
        <p14:creationId xmlns:p14="http://schemas.microsoft.com/office/powerpoint/2010/main" val="3721701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D4034A3B-CF65-4392-ABEF-061BEE159A5A}"/>
              </a:ext>
            </a:extLst>
          </p:cNvPr>
          <p:cNvPicPr>
            <a:picLocks noChangeAspect="1"/>
          </p:cNvPicPr>
          <p:nvPr/>
        </p:nvPicPr>
        <p:blipFill rotWithShape="1">
          <a:blip r:embed="rId2"/>
          <a:srcRect t="18185" r="49248" b="17478"/>
          <a:stretch/>
        </p:blipFill>
        <p:spPr>
          <a:xfrm>
            <a:off x="5279973" y="1331473"/>
            <a:ext cx="3864028" cy="4319081"/>
          </a:xfrm>
          <a:prstGeom prst="rect">
            <a:avLst/>
          </a:prstGeom>
        </p:spPr>
      </p:pic>
      <p:pic>
        <p:nvPicPr>
          <p:cNvPr id="4" name="Picture 2" descr="Red circle around Workforce Training, Digital Literacy and Work Readiness" title="Red call-out circle">
            <a:hlinkClick r:id="rId3"/>
            <a:extLst>
              <a:ext uri="{FF2B5EF4-FFF2-40B4-BE49-F238E27FC236}">
                <a16:creationId xmlns:a16="http://schemas.microsoft.com/office/drawing/2014/main" id="{9FE84C97-2F05-412A-8A1B-E2B801B83B8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5316706" y="3992489"/>
            <a:ext cx="2620058" cy="140271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24391804-9758-4D6B-8959-D42B7D66C6D2}"/>
              </a:ext>
            </a:extLst>
          </p:cNvPr>
          <p:cNvSpPr txBox="1">
            <a:spLocks/>
          </p:cNvSpPr>
          <p:nvPr/>
        </p:nvSpPr>
        <p:spPr>
          <a:xfrm>
            <a:off x="244306" y="2668361"/>
            <a:ext cx="4789068" cy="2461098"/>
          </a:xfrm>
          <a:prstGeom prst="rect">
            <a:avLst/>
          </a:prstGeom>
        </p:spPr>
        <p:txBody>
          <a:bodyPr vert="horz" lIns="68580" tIns="34290" rIns="68580" bIns="34290" rtlCol="0" anchor="b">
            <a:noAutofit/>
          </a:bodyPr>
          <a:lstStyle>
            <a:lvl1pPr algn="l" defTabSz="914400" rtl="0" eaLnBrk="1" latinLnBrk="0" hangingPunct="1">
              <a:lnSpc>
                <a:spcPct val="85000"/>
              </a:lnSpc>
              <a:spcBef>
                <a:spcPct val="0"/>
              </a:spcBef>
              <a:buNone/>
              <a:defRPr sz="4000" b="1" kern="1200" spc="-120" baseline="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lgn="ctr" defTabSz="685800"/>
            <a:r>
              <a:rPr lang="en-US" sz="4050" spc="-90"/>
              <a:t>Unemployment </a:t>
            </a:r>
            <a:br>
              <a:rPr lang="en-US" sz="4050" spc="-90"/>
            </a:br>
            <a:br>
              <a:rPr lang="en-US" sz="4050" spc="-90"/>
            </a:br>
            <a:r>
              <a:rPr lang="en-US" sz="8625" spc="-90"/>
              <a:t>=</a:t>
            </a:r>
            <a:r>
              <a:rPr lang="en-US" sz="4050" spc="-90"/>
              <a:t> </a:t>
            </a:r>
            <a:br>
              <a:rPr lang="en-US" sz="4050" spc="-90"/>
            </a:br>
            <a:br>
              <a:rPr lang="en-US" sz="4050" spc="-90"/>
            </a:br>
            <a:r>
              <a:rPr lang="en-US" sz="4050" spc="-90"/>
              <a:t>Adult Ed Growth</a:t>
            </a:r>
            <a:endParaRPr lang="en-US" sz="4050" spc="-90" dirty="0"/>
          </a:p>
        </p:txBody>
      </p:sp>
    </p:spTree>
    <p:extLst>
      <p:ext uri="{BB962C8B-B14F-4D97-AF65-F5344CB8AC3E}">
        <p14:creationId xmlns:p14="http://schemas.microsoft.com/office/powerpoint/2010/main" val="1331021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4">
            <a:extLst>
              <a:ext uri="{FF2B5EF4-FFF2-40B4-BE49-F238E27FC236}">
                <a16:creationId xmlns:a16="http://schemas.microsoft.com/office/drawing/2014/main" id="{A8EA72A2-9183-497B-966C-AE879F3875D2}"/>
              </a:ext>
            </a:extLst>
          </p:cNvPr>
          <p:cNvPicPr>
            <a:picLocks noChangeAspect="1"/>
          </p:cNvPicPr>
          <p:nvPr/>
        </p:nvPicPr>
        <p:blipFill rotWithShape="1">
          <a:blip r:embed="rId2"/>
          <a:srcRect t="18185" r="49248" b="17478"/>
          <a:stretch/>
        </p:blipFill>
        <p:spPr>
          <a:xfrm>
            <a:off x="5279973" y="1331473"/>
            <a:ext cx="3864028" cy="4319081"/>
          </a:xfrm>
          <a:prstGeom prst="rect">
            <a:avLst/>
          </a:prstGeom>
        </p:spPr>
      </p:pic>
      <p:sp>
        <p:nvSpPr>
          <p:cNvPr id="3" name="Right Brace 2">
            <a:extLst>
              <a:ext uri="{FF2B5EF4-FFF2-40B4-BE49-F238E27FC236}">
                <a16:creationId xmlns:a16="http://schemas.microsoft.com/office/drawing/2014/main" id="{A4EC113D-5A4F-42AA-B507-732F772D4FEF}"/>
              </a:ext>
            </a:extLst>
          </p:cNvPr>
          <p:cNvSpPr/>
          <p:nvPr/>
        </p:nvSpPr>
        <p:spPr>
          <a:xfrm>
            <a:off x="7638796" y="2053752"/>
            <a:ext cx="372083" cy="3377930"/>
          </a:xfrm>
          <a:prstGeom prst="rightBrace">
            <a:avLst/>
          </a:prstGeom>
          <a:ln w="76200"/>
        </p:spPr>
        <p:style>
          <a:lnRef idx="3">
            <a:schemeClr val="accent1"/>
          </a:lnRef>
          <a:fillRef idx="0">
            <a:schemeClr val="accent1"/>
          </a:fillRef>
          <a:effectRef idx="2">
            <a:schemeClr val="accent1"/>
          </a:effectRef>
          <a:fontRef idx="minor">
            <a:schemeClr val="tx1"/>
          </a:fontRef>
        </p:style>
        <p:txBody>
          <a:bodyPr rtlCol="0" anchor="ctr"/>
          <a:lstStyle/>
          <a:p>
            <a:pPr algn="ctr" defTabSz="342900"/>
            <a:endParaRPr lang="en-US" sz="1350">
              <a:solidFill>
                <a:prstClr val="black"/>
              </a:solidFill>
              <a:latin typeface="Calibri"/>
            </a:endParaRPr>
          </a:p>
        </p:txBody>
      </p:sp>
      <p:sp>
        <p:nvSpPr>
          <p:cNvPr id="8" name="TextBox 7">
            <a:extLst>
              <a:ext uri="{FF2B5EF4-FFF2-40B4-BE49-F238E27FC236}">
                <a16:creationId xmlns:a16="http://schemas.microsoft.com/office/drawing/2014/main" id="{A30F5045-0135-495E-ADE3-E889467B3BA8}"/>
              </a:ext>
            </a:extLst>
          </p:cNvPr>
          <p:cNvSpPr txBox="1"/>
          <p:nvPr/>
        </p:nvSpPr>
        <p:spPr>
          <a:xfrm>
            <a:off x="8101297" y="3335371"/>
            <a:ext cx="1042703" cy="784830"/>
          </a:xfrm>
          <a:prstGeom prst="rect">
            <a:avLst/>
          </a:prstGeom>
          <a:noFill/>
        </p:spPr>
        <p:txBody>
          <a:bodyPr wrap="square" rtlCol="0">
            <a:spAutoFit/>
          </a:bodyPr>
          <a:lstStyle/>
          <a:p>
            <a:pPr algn="ctr" defTabSz="342900"/>
            <a:r>
              <a:rPr lang="en-US" sz="1500" b="1" dirty="0">
                <a:solidFill>
                  <a:srgbClr val="FF0000"/>
                </a:solidFill>
                <a:latin typeface="Calibri"/>
              </a:rPr>
              <a:t>Potential New Students</a:t>
            </a:r>
          </a:p>
        </p:txBody>
      </p:sp>
      <p:sp>
        <p:nvSpPr>
          <p:cNvPr id="9" name="Title 1">
            <a:extLst>
              <a:ext uri="{FF2B5EF4-FFF2-40B4-BE49-F238E27FC236}">
                <a16:creationId xmlns:a16="http://schemas.microsoft.com/office/drawing/2014/main" id="{94FE5E97-A34B-4AB6-9322-275BD32AA91C}"/>
              </a:ext>
            </a:extLst>
          </p:cNvPr>
          <p:cNvSpPr txBox="1">
            <a:spLocks/>
          </p:cNvSpPr>
          <p:nvPr/>
        </p:nvSpPr>
        <p:spPr>
          <a:xfrm>
            <a:off x="244306" y="2668361"/>
            <a:ext cx="4789068" cy="2461098"/>
          </a:xfrm>
          <a:prstGeom prst="rect">
            <a:avLst/>
          </a:prstGeom>
        </p:spPr>
        <p:txBody>
          <a:bodyPr vert="horz" lIns="68580" tIns="34290" rIns="68580" bIns="34290" rtlCol="0" anchor="b">
            <a:noAutofit/>
          </a:bodyPr>
          <a:lstStyle>
            <a:lvl1pPr algn="l" defTabSz="914400" rtl="0" eaLnBrk="1" latinLnBrk="0" hangingPunct="1">
              <a:lnSpc>
                <a:spcPct val="85000"/>
              </a:lnSpc>
              <a:spcBef>
                <a:spcPct val="0"/>
              </a:spcBef>
              <a:buNone/>
              <a:defRPr sz="4000" b="1" kern="1200" spc="-120" baseline="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lgn="ctr" defTabSz="685800"/>
            <a:r>
              <a:rPr lang="en-US" sz="4050" spc="-90" dirty="0"/>
              <a:t>Unemployment </a:t>
            </a:r>
            <a:br>
              <a:rPr lang="en-US" sz="4050" spc="-90" dirty="0"/>
            </a:br>
            <a:br>
              <a:rPr lang="en-US" sz="4050" spc="-90" dirty="0"/>
            </a:br>
            <a:r>
              <a:rPr lang="en-US" sz="8625" spc="-90" dirty="0"/>
              <a:t>=</a:t>
            </a:r>
            <a:r>
              <a:rPr lang="en-US" sz="4050" spc="-90" dirty="0"/>
              <a:t> </a:t>
            </a:r>
            <a:br>
              <a:rPr lang="en-US" sz="4050" spc="-90" dirty="0"/>
            </a:br>
            <a:br>
              <a:rPr lang="en-US" sz="4050" spc="-90" dirty="0"/>
            </a:br>
            <a:r>
              <a:rPr lang="en-US" sz="4050" spc="-90" dirty="0"/>
              <a:t>Adult Ed Growth</a:t>
            </a:r>
          </a:p>
        </p:txBody>
      </p:sp>
    </p:spTree>
    <p:extLst>
      <p:ext uri="{BB962C8B-B14F-4D97-AF65-F5344CB8AC3E}">
        <p14:creationId xmlns:p14="http://schemas.microsoft.com/office/powerpoint/2010/main" val="3272985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DA18A-BC44-4872-B0BA-7F26EDD867C7}"/>
              </a:ext>
            </a:extLst>
          </p:cNvPr>
          <p:cNvSpPr>
            <a:spLocks noGrp="1"/>
          </p:cNvSpPr>
          <p:nvPr>
            <p:ph type="title"/>
          </p:nvPr>
        </p:nvSpPr>
        <p:spPr>
          <a:xfrm>
            <a:off x="646593" y="1039180"/>
            <a:ext cx="8307179" cy="1052060"/>
          </a:xfrm>
        </p:spPr>
        <p:txBody>
          <a:bodyPr>
            <a:normAutofit/>
          </a:bodyPr>
          <a:lstStyle/>
          <a:p>
            <a:r>
              <a:rPr lang="en-US" sz="4500" dirty="0">
                <a:solidFill>
                  <a:schemeClr val="accent4">
                    <a:lumMod val="40000"/>
                    <a:lumOff val="60000"/>
                  </a:schemeClr>
                </a:solidFill>
              </a:rPr>
              <a:t>Where We Have Found Success </a:t>
            </a:r>
            <a:endParaRPr lang="es-US" sz="4500" dirty="0">
              <a:solidFill>
                <a:schemeClr val="accent4">
                  <a:lumMod val="40000"/>
                  <a:lumOff val="60000"/>
                </a:schemeClr>
              </a:solidFill>
            </a:endParaRPr>
          </a:p>
        </p:txBody>
      </p:sp>
      <p:sp>
        <p:nvSpPr>
          <p:cNvPr id="3" name="Content Placeholder 2">
            <a:extLst>
              <a:ext uri="{FF2B5EF4-FFF2-40B4-BE49-F238E27FC236}">
                <a16:creationId xmlns:a16="http://schemas.microsoft.com/office/drawing/2014/main" id="{485746C6-5126-488F-B5E1-FC8B26623E46}"/>
              </a:ext>
            </a:extLst>
          </p:cNvPr>
          <p:cNvSpPr>
            <a:spLocks noGrp="1"/>
          </p:cNvSpPr>
          <p:nvPr>
            <p:ph idx="1"/>
          </p:nvPr>
        </p:nvSpPr>
        <p:spPr>
          <a:xfrm>
            <a:off x="4978036" y="2205031"/>
            <a:ext cx="4165964" cy="3352634"/>
          </a:xfrm>
        </p:spPr>
        <p:txBody>
          <a:bodyPr>
            <a:normAutofit fontScale="92500" lnSpcReduction="10000"/>
          </a:bodyPr>
          <a:lstStyle/>
          <a:p>
            <a:r>
              <a:rPr lang="en-US" sz="2100" dirty="0"/>
              <a:t>Consolidate classes</a:t>
            </a:r>
          </a:p>
          <a:p>
            <a:r>
              <a:rPr lang="en-US" sz="2100" dirty="0"/>
              <a:t>Pair up instructors</a:t>
            </a:r>
          </a:p>
          <a:p>
            <a:r>
              <a:rPr lang="en-US" sz="2100" dirty="0"/>
              <a:t>One-stop shopping for class links</a:t>
            </a:r>
          </a:p>
          <a:p>
            <a:r>
              <a:rPr lang="en-US" sz="2100" dirty="0"/>
              <a:t>Create how-to videos for Zoom on phones</a:t>
            </a:r>
          </a:p>
          <a:p>
            <a:r>
              <a:rPr lang="en-US" sz="2100" dirty="0"/>
              <a:t>Change instruction as little as possible for at least 2 weeks</a:t>
            </a:r>
          </a:p>
          <a:p>
            <a:r>
              <a:rPr lang="en-US" sz="2100" dirty="0"/>
              <a:t>Communicate daily with students</a:t>
            </a:r>
          </a:p>
          <a:p>
            <a:r>
              <a:rPr lang="en-US" sz="2100" dirty="0"/>
              <a:t>Evaluate </a:t>
            </a:r>
          </a:p>
          <a:p>
            <a:r>
              <a:rPr lang="en-US" sz="2100" dirty="0"/>
              <a:t>Make adjustments</a:t>
            </a:r>
            <a:endParaRPr lang="es-US" sz="2100" dirty="0"/>
          </a:p>
        </p:txBody>
      </p:sp>
      <p:sp>
        <p:nvSpPr>
          <p:cNvPr id="4" name="Slide Number Placeholder 3">
            <a:extLst>
              <a:ext uri="{FF2B5EF4-FFF2-40B4-BE49-F238E27FC236}">
                <a16:creationId xmlns:a16="http://schemas.microsoft.com/office/drawing/2014/main" id="{6E640AE6-6F87-4B7C-B5B0-AB1137B381BF}"/>
              </a:ext>
            </a:extLst>
          </p:cNvPr>
          <p:cNvSpPr>
            <a:spLocks noGrp="1"/>
          </p:cNvSpPr>
          <p:nvPr>
            <p:ph type="sldNum" sz="quarter" idx="10"/>
          </p:nvPr>
        </p:nvSpPr>
        <p:spPr/>
        <p:txBody>
          <a:bodyPr/>
          <a:lstStyle/>
          <a:p>
            <a:pPr defTabSz="342900"/>
            <a:fld id="{4FAB73BC-B049-4115-A692-8D63A059BFB8}" type="slidenum">
              <a:rPr lang="en-US"/>
              <a:pPr defTabSz="342900"/>
              <a:t>68</a:t>
            </a:fld>
            <a:endParaRPr lang="en-US" dirty="0"/>
          </a:p>
        </p:txBody>
      </p:sp>
      <p:pic>
        <p:nvPicPr>
          <p:cNvPr id="1026" name="Picture 2">
            <a:extLst>
              <a:ext uri="{FF2B5EF4-FFF2-40B4-BE49-F238E27FC236}">
                <a16:creationId xmlns:a16="http://schemas.microsoft.com/office/drawing/2014/main" id="{82A8F415-267C-43AA-B5E4-3BFB1E5277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1" y="2190743"/>
            <a:ext cx="4571582" cy="3109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308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6A536-DB6C-4D37-82B1-BEC8694A410E}"/>
              </a:ext>
            </a:extLst>
          </p:cNvPr>
          <p:cNvSpPr>
            <a:spLocks noGrp="1"/>
          </p:cNvSpPr>
          <p:nvPr>
            <p:ph type="title"/>
          </p:nvPr>
        </p:nvSpPr>
        <p:spPr>
          <a:xfrm>
            <a:off x="78130" y="983950"/>
            <a:ext cx="9222128" cy="969771"/>
          </a:xfrm>
        </p:spPr>
        <p:txBody>
          <a:bodyPr>
            <a:noAutofit/>
          </a:bodyPr>
          <a:lstStyle/>
          <a:p>
            <a:r>
              <a:rPr lang="en-US" sz="4500" dirty="0">
                <a:solidFill>
                  <a:schemeClr val="accent4">
                    <a:lumMod val="40000"/>
                    <a:lumOff val="60000"/>
                  </a:schemeClr>
                </a:solidFill>
              </a:rPr>
              <a:t>Increasing Instructional Effectiveness</a:t>
            </a:r>
          </a:p>
        </p:txBody>
      </p:sp>
      <p:sp>
        <p:nvSpPr>
          <p:cNvPr id="5" name="Content Placeholder 2"/>
          <p:cNvSpPr>
            <a:spLocks noGrp="1"/>
          </p:cNvSpPr>
          <p:nvPr>
            <p:ph idx="1"/>
          </p:nvPr>
        </p:nvSpPr>
        <p:spPr>
          <a:xfrm>
            <a:off x="200165" y="2112642"/>
            <a:ext cx="4489028" cy="3503543"/>
          </a:xfrm>
        </p:spPr>
        <p:txBody>
          <a:bodyPr>
            <a:noAutofit/>
          </a:bodyPr>
          <a:lstStyle/>
          <a:p>
            <a:pPr marL="342900" indent="-342900">
              <a:buFont typeface="+mj-lt"/>
              <a:buAutoNum type="arabicPeriod"/>
            </a:pPr>
            <a:r>
              <a:rPr lang="en-US" dirty="0"/>
              <a:t>Build community in the classroom</a:t>
            </a:r>
          </a:p>
          <a:p>
            <a:pPr marL="342900" indent="-342900">
              <a:lnSpc>
                <a:spcPct val="110000"/>
              </a:lnSpc>
              <a:spcBef>
                <a:spcPts val="900"/>
              </a:spcBef>
              <a:buFont typeface="+mj-lt"/>
              <a:buAutoNum type="arabicPeriod"/>
            </a:pPr>
            <a:r>
              <a:rPr lang="en-US" dirty="0"/>
              <a:t>Increase student technology comfort level </a:t>
            </a:r>
          </a:p>
          <a:p>
            <a:pPr marL="342900" indent="-342900">
              <a:lnSpc>
                <a:spcPct val="110000"/>
              </a:lnSpc>
              <a:spcBef>
                <a:spcPts val="900"/>
              </a:spcBef>
              <a:buFont typeface="+mj-lt"/>
              <a:buAutoNum type="arabicPeriod"/>
            </a:pPr>
            <a:r>
              <a:rPr lang="en-US" dirty="0"/>
              <a:t>Increase Access: Tech Loaner Programs (including MiFi’s/ hotspots)</a:t>
            </a:r>
          </a:p>
          <a:p>
            <a:pPr marL="342900" indent="-342900">
              <a:lnSpc>
                <a:spcPct val="110000"/>
              </a:lnSpc>
              <a:spcBef>
                <a:spcPts val="900"/>
              </a:spcBef>
              <a:buFont typeface="+mj-lt"/>
              <a:buAutoNum type="arabicPeriod"/>
            </a:pPr>
            <a:r>
              <a:rPr lang="en-US" dirty="0"/>
              <a:t>Require virtual face-to-face interaction</a:t>
            </a:r>
          </a:p>
          <a:p>
            <a:pPr marL="342900" indent="-342900">
              <a:lnSpc>
                <a:spcPct val="110000"/>
              </a:lnSpc>
              <a:spcBef>
                <a:spcPts val="900"/>
              </a:spcBef>
              <a:buFont typeface="+mj-lt"/>
              <a:buAutoNum type="arabicPeriod"/>
            </a:pPr>
            <a:r>
              <a:rPr lang="en-US" dirty="0"/>
              <a:t>Make online learning as interactive as possible</a:t>
            </a:r>
          </a:p>
          <a:p>
            <a:pPr marL="342900" indent="-342900">
              <a:lnSpc>
                <a:spcPct val="110000"/>
              </a:lnSpc>
              <a:spcBef>
                <a:spcPts val="900"/>
              </a:spcBef>
              <a:buFont typeface="+mj-lt"/>
              <a:buAutoNum type="arabicPeriod"/>
            </a:pPr>
            <a:r>
              <a:rPr lang="en-US" dirty="0"/>
              <a:t>Provide diverse learning materials</a:t>
            </a:r>
          </a:p>
        </p:txBody>
      </p:sp>
      <p:sp>
        <p:nvSpPr>
          <p:cNvPr id="4" name="Content Placeholder 2"/>
          <p:cNvSpPr txBox="1">
            <a:spLocks/>
          </p:cNvSpPr>
          <p:nvPr/>
        </p:nvSpPr>
        <p:spPr>
          <a:xfrm>
            <a:off x="4774557" y="2083936"/>
            <a:ext cx="4369443" cy="3503543"/>
          </a:xfrm>
          <a:prstGeom prst="rect">
            <a:avLst/>
          </a:prstGeom>
        </p:spPr>
        <p:txBody>
          <a:bodyPr vert="horz" lIns="68580" tIns="34290" rIns="68580" bIns="3429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342900" indent="-342900" defTabSz="685800">
              <a:lnSpc>
                <a:spcPct val="110000"/>
              </a:lnSpc>
              <a:spcBef>
                <a:spcPts val="900"/>
              </a:spcBef>
              <a:buFont typeface="+mj-lt"/>
              <a:buAutoNum type="arabicPeriod" startAt="6"/>
            </a:pPr>
            <a:r>
              <a:rPr lang="en-US" sz="2100" dirty="0">
                <a:solidFill>
                  <a:srgbClr val="ECECEC"/>
                </a:solidFill>
                <a:latin typeface="Open Sans Light" panose="020B0306030504020204" pitchFamily="34" charset="0"/>
              </a:rPr>
              <a:t>Offer remote tutoring sessions (including student peer tutors)</a:t>
            </a:r>
          </a:p>
          <a:p>
            <a:pPr marL="342900" indent="-342900" defTabSz="685800">
              <a:lnSpc>
                <a:spcPct val="110000"/>
              </a:lnSpc>
              <a:spcBef>
                <a:spcPts val="900"/>
              </a:spcBef>
              <a:buFont typeface="+mj-lt"/>
              <a:buAutoNum type="arabicPeriod" startAt="6"/>
            </a:pPr>
            <a:r>
              <a:rPr lang="en-US" sz="2100" dirty="0">
                <a:solidFill>
                  <a:srgbClr val="ECECEC"/>
                </a:solidFill>
                <a:latin typeface="Open Sans Light" panose="020B0306030504020204" pitchFamily="34" charset="0"/>
              </a:rPr>
              <a:t>Set clear expectations and provide assessment opportunities (before, during, after)</a:t>
            </a:r>
          </a:p>
          <a:p>
            <a:pPr marL="342900" indent="-342900" defTabSz="685800">
              <a:lnSpc>
                <a:spcPct val="110000"/>
              </a:lnSpc>
              <a:spcBef>
                <a:spcPts val="900"/>
              </a:spcBef>
              <a:buFont typeface="+mj-lt"/>
              <a:buAutoNum type="arabicPeriod" startAt="6"/>
            </a:pPr>
            <a:r>
              <a:rPr lang="en-US" sz="2100" dirty="0">
                <a:solidFill>
                  <a:srgbClr val="ECECEC"/>
                </a:solidFill>
                <a:latin typeface="Open Sans Light" panose="020B0306030504020204" pitchFamily="34" charset="0"/>
              </a:rPr>
              <a:t>Hold staff, teachers, and students accountable</a:t>
            </a:r>
          </a:p>
          <a:p>
            <a:pPr marL="342900" indent="-342900" defTabSz="685800">
              <a:lnSpc>
                <a:spcPct val="110000"/>
              </a:lnSpc>
              <a:spcBef>
                <a:spcPts val="900"/>
              </a:spcBef>
              <a:buFont typeface="+mj-lt"/>
              <a:buAutoNum type="arabicPeriod" startAt="6"/>
            </a:pPr>
            <a:r>
              <a:rPr lang="en-US" sz="2100" dirty="0">
                <a:solidFill>
                  <a:srgbClr val="ECECEC"/>
                </a:solidFill>
                <a:latin typeface="Open Sans Light" panose="020B0306030504020204" pitchFamily="34" charset="0"/>
              </a:rPr>
              <a:t>Coordinator/Leads observe Google Classroom, REMIND, Zoom classes</a:t>
            </a:r>
          </a:p>
          <a:p>
            <a:pPr marL="342900" indent="-342900" defTabSz="685800">
              <a:lnSpc>
                <a:spcPct val="110000"/>
              </a:lnSpc>
              <a:spcBef>
                <a:spcPts val="900"/>
              </a:spcBef>
              <a:buFont typeface="+mj-lt"/>
              <a:buAutoNum type="arabicPeriod" startAt="6"/>
            </a:pPr>
            <a:r>
              <a:rPr lang="en-US" sz="2100" dirty="0">
                <a:solidFill>
                  <a:srgbClr val="ECECEC"/>
                </a:solidFill>
                <a:latin typeface="Open Sans Light" panose="020B0306030504020204" pitchFamily="34" charset="0"/>
              </a:rPr>
              <a:t>Student feedback matters </a:t>
            </a:r>
          </a:p>
          <a:p>
            <a:pPr marL="514350" lvl="1" indent="-171450" defTabSz="685800">
              <a:lnSpc>
                <a:spcPct val="120000"/>
              </a:lnSpc>
              <a:spcBef>
                <a:spcPts val="375"/>
              </a:spcBef>
              <a:buFont typeface="Century Gothic" panose="020B0502020202020204" pitchFamily="34" charset="0"/>
              <a:buChar char="–"/>
            </a:pPr>
            <a:r>
              <a:rPr lang="en-US" sz="2100" dirty="0">
                <a:solidFill>
                  <a:srgbClr val="ECECEC"/>
                </a:solidFill>
                <a:latin typeface="Open Sans Light" panose="020B0306030504020204" pitchFamily="34" charset="0"/>
              </a:rPr>
              <a:t>Surveys and phone calls</a:t>
            </a:r>
          </a:p>
          <a:p>
            <a:pPr marL="514350" lvl="1" indent="-171450" defTabSz="685800">
              <a:lnSpc>
                <a:spcPct val="120000"/>
              </a:lnSpc>
              <a:spcBef>
                <a:spcPts val="375"/>
              </a:spcBef>
              <a:buFont typeface="Century Gothic" panose="020B0502020202020204" pitchFamily="34" charset="0"/>
              <a:buChar char="–"/>
            </a:pPr>
            <a:r>
              <a:rPr lang="en-US" sz="2100" dirty="0">
                <a:solidFill>
                  <a:srgbClr val="ECECEC"/>
                </a:solidFill>
                <a:latin typeface="Open Sans Light" panose="020B0306030504020204" pitchFamily="34" charset="0"/>
              </a:rPr>
              <a:t>Recommendations</a:t>
            </a:r>
          </a:p>
          <a:p>
            <a:pPr marL="514350" lvl="1" indent="-171450" defTabSz="685800">
              <a:spcBef>
                <a:spcPts val="375"/>
              </a:spcBef>
            </a:pPr>
            <a:endParaRPr lang="en-US" sz="1950" dirty="0">
              <a:solidFill>
                <a:prstClr val="black"/>
              </a:solidFill>
              <a:latin typeface="Calibri"/>
            </a:endParaRPr>
          </a:p>
        </p:txBody>
      </p:sp>
    </p:spTree>
    <p:extLst>
      <p:ext uri="{BB962C8B-B14F-4D97-AF65-F5344CB8AC3E}">
        <p14:creationId xmlns:p14="http://schemas.microsoft.com/office/powerpoint/2010/main" val="2310461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04ADA-9FE3-481B-8FBB-B244CFD1C47D}"/>
              </a:ext>
            </a:extLst>
          </p:cNvPr>
          <p:cNvSpPr>
            <a:spLocks noGrp="1"/>
          </p:cNvSpPr>
          <p:nvPr>
            <p:ph type="title"/>
          </p:nvPr>
        </p:nvSpPr>
        <p:spPr>
          <a:xfrm>
            <a:off x="1750142" y="365126"/>
            <a:ext cx="6990733" cy="993411"/>
          </a:xfrm>
        </p:spPr>
        <p:txBody>
          <a:bodyPr>
            <a:normAutofit/>
          </a:bodyPr>
          <a:lstStyle/>
          <a:p>
            <a:pPr algn="ctr"/>
            <a:r>
              <a:rPr lang="en-US" sz="3200" b="1" dirty="0">
                <a:latin typeface="Arial" panose="020B0604020202020204" pitchFamily="34" charset="0"/>
                <a:cs typeface="Arial" panose="020B0604020202020204" pitchFamily="34" charset="0"/>
              </a:rPr>
              <a:t>PREP CONNECT &amp; DEMO ACCOUNT</a:t>
            </a:r>
          </a:p>
        </p:txBody>
      </p:sp>
      <p:sp>
        <p:nvSpPr>
          <p:cNvPr id="3" name="Content Placeholder 2">
            <a:extLst>
              <a:ext uri="{FF2B5EF4-FFF2-40B4-BE49-F238E27FC236}">
                <a16:creationId xmlns:a16="http://schemas.microsoft.com/office/drawing/2014/main" id="{A8F0BEE4-032B-41E5-BB0F-C957083A868F}"/>
              </a:ext>
            </a:extLst>
          </p:cNvPr>
          <p:cNvSpPr>
            <a:spLocks noGrp="1"/>
          </p:cNvSpPr>
          <p:nvPr>
            <p:ph idx="1"/>
          </p:nvPr>
        </p:nvSpPr>
        <p:spPr/>
        <p:txBody>
          <a:bodyPr/>
          <a:lstStyle/>
          <a:p>
            <a:r>
              <a:rPr lang="en-US" dirty="0"/>
              <a:t>Once again a reminder to check your GED Prep Connect accounts</a:t>
            </a:r>
          </a:p>
          <a:p>
            <a:r>
              <a:rPr lang="en-US" dirty="0"/>
              <a:t>GED now has a Demo site that walks through the opening of a GED.com account, go to </a:t>
            </a:r>
            <a:r>
              <a:rPr lang="en-US" dirty="0">
                <a:solidFill>
                  <a:srgbClr val="FF0000"/>
                </a:solidFill>
                <a:hlinkClick r:id="rId2">
                  <a:extLst>
                    <a:ext uri="{A12FA001-AC4F-418D-AE19-62706E023703}">
                      <ahyp:hlinkClr xmlns:ahyp="http://schemas.microsoft.com/office/drawing/2018/hyperlinkcolor" val="tx"/>
                    </a:ext>
                  </a:extLst>
                </a:hlinkClick>
              </a:rPr>
              <a:t>https://ged-demo.gedts.xyz/signup</a:t>
            </a:r>
            <a:endParaRPr lang="en-US" dirty="0">
              <a:solidFill>
                <a:srgbClr val="FF0000"/>
              </a:solidFill>
            </a:endParaRPr>
          </a:p>
        </p:txBody>
      </p:sp>
    </p:spTree>
    <p:extLst>
      <p:ext uri="{BB962C8B-B14F-4D97-AF65-F5344CB8AC3E}">
        <p14:creationId xmlns:p14="http://schemas.microsoft.com/office/powerpoint/2010/main" val="25324142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3CA28-52AA-4A53-8476-E97D14E086F4}"/>
              </a:ext>
            </a:extLst>
          </p:cNvPr>
          <p:cNvSpPr>
            <a:spLocks noGrp="1"/>
          </p:cNvSpPr>
          <p:nvPr>
            <p:ph type="title"/>
          </p:nvPr>
        </p:nvSpPr>
        <p:spPr>
          <a:xfrm>
            <a:off x="461864" y="1025128"/>
            <a:ext cx="3946848" cy="1084682"/>
          </a:xfrm>
        </p:spPr>
        <p:txBody>
          <a:bodyPr>
            <a:normAutofit/>
          </a:bodyPr>
          <a:lstStyle/>
          <a:p>
            <a:pPr algn="ctr"/>
            <a:r>
              <a:rPr lang="en-US" sz="3300" dirty="0">
                <a:solidFill>
                  <a:schemeClr val="accent4">
                    <a:lumMod val="40000"/>
                    <a:lumOff val="60000"/>
                  </a:schemeClr>
                </a:solidFill>
              </a:rPr>
              <a:t>The Upside to the Lockdown</a:t>
            </a:r>
          </a:p>
        </p:txBody>
      </p:sp>
      <p:sp>
        <p:nvSpPr>
          <p:cNvPr id="6" name="Text Placeholder 5">
            <a:extLst>
              <a:ext uri="{FF2B5EF4-FFF2-40B4-BE49-F238E27FC236}">
                <a16:creationId xmlns:a16="http://schemas.microsoft.com/office/drawing/2014/main" id="{72AA6FB9-F9A5-4E58-8252-A75DEAECE993}"/>
              </a:ext>
            </a:extLst>
          </p:cNvPr>
          <p:cNvSpPr>
            <a:spLocks noGrp="1"/>
          </p:cNvSpPr>
          <p:nvPr>
            <p:ph type="body" sz="quarter" idx="25"/>
          </p:nvPr>
        </p:nvSpPr>
        <p:spPr>
          <a:xfrm>
            <a:off x="251750" y="2003144"/>
            <a:ext cx="4999787" cy="3486757"/>
          </a:xfrm>
        </p:spPr>
        <p:txBody>
          <a:bodyPr>
            <a:noAutofit/>
          </a:bodyPr>
          <a:lstStyle/>
          <a:p>
            <a:pPr>
              <a:buFont typeface="Arial" panose="020B0604020202020204" pitchFamily="34" charset="0"/>
              <a:buChar char="•"/>
            </a:pPr>
            <a:r>
              <a:rPr lang="en-US" sz="1500" dirty="0"/>
              <a:t> Digital literacy has become the first skill learned</a:t>
            </a:r>
          </a:p>
          <a:p>
            <a:pPr>
              <a:buFont typeface="Arial" panose="020B0604020202020204" pitchFamily="34" charset="0"/>
              <a:buChar char="•"/>
            </a:pPr>
            <a:r>
              <a:rPr lang="en-US" sz="1500" dirty="0"/>
              <a:t> Brick and mortar constraints are removed</a:t>
            </a:r>
          </a:p>
          <a:p>
            <a:pPr>
              <a:buFont typeface="Arial" panose="020B0604020202020204" pitchFamily="34" charset="0"/>
              <a:buChar char="•"/>
            </a:pPr>
            <a:r>
              <a:rPr lang="en-US" sz="1500" dirty="0"/>
              <a:t> Students appear more apt to challenge themselves </a:t>
            </a:r>
          </a:p>
          <a:p>
            <a:pPr>
              <a:buFont typeface="Arial" panose="020B0604020202020204" pitchFamily="34" charset="0"/>
              <a:buChar char="•"/>
            </a:pPr>
            <a:r>
              <a:rPr lang="en-US" sz="1500" dirty="0"/>
              <a:t> More time on task</a:t>
            </a:r>
          </a:p>
          <a:p>
            <a:pPr>
              <a:buFont typeface="Arial" panose="020B0604020202020204" pitchFamily="34" charset="0"/>
              <a:buChar char="•"/>
            </a:pPr>
            <a:r>
              <a:rPr lang="en-US" sz="1500" dirty="0"/>
              <a:t> Supervisors can monitor instruction easier and less obtrusively</a:t>
            </a:r>
          </a:p>
          <a:p>
            <a:pPr>
              <a:buFont typeface="Arial" panose="020B0604020202020204" pitchFamily="34" charset="0"/>
              <a:buChar char="•"/>
            </a:pPr>
            <a:r>
              <a:rPr lang="en-US" sz="1500" dirty="0"/>
              <a:t> Tech companies and utilities are getting more creative and opening access</a:t>
            </a:r>
          </a:p>
        </p:txBody>
      </p:sp>
      <p:sp>
        <p:nvSpPr>
          <p:cNvPr id="4" name="Slide Number Placeholder 3">
            <a:extLst>
              <a:ext uri="{FF2B5EF4-FFF2-40B4-BE49-F238E27FC236}">
                <a16:creationId xmlns:a16="http://schemas.microsoft.com/office/drawing/2014/main" id="{05E718E6-6ADA-421E-81C8-73B245EB20AF}"/>
              </a:ext>
            </a:extLst>
          </p:cNvPr>
          <p:cNvSpPr>
            <a:spLocks noGrp="1"/>
          </p:cNvSpPr>
          <p:nvPr>
            <p:ph type="sldNum" sz="quarter" idx="4294967295"/>
          </p:nvPr>
        </p:nvSpPr>
        <p:spPr>
          <a:xfrm>
            <a:off x="1" y="5567363"/>
            <a:ext cx="964406" cy="265510"/>
          </a:xfrm>
        </p:spPr>
        <p:txBody>
          <a:bodyPr/>
          <a:lstStyle/>
          <a:p>
            <a:pPr defTabSz="342900"/>
            <a:fld id="{4FAB73BC-B049-4115-A692-8D63A059BFB8}" type="slidenum">
              <a:rPr lang="en-US"/>
              <a:pPr defTabSz="342900"/>
              <a:t>70</a:t>
            </a:fld>
            <a:endParaRPr lang="en-US" dirty="0"/>
          </a:p>
        </p:txBody>
      </p:sp>
      <p:pic>
        <p:nvPicPr>
          <p:cNvPr id="16" name="Picture Placeholder 15" descr="A person sitting at a desk in front of a computer&#10;&#10;Description automatically generated">
            <a:extLst>
              <a:ext uri="{FF2B5EF4-FFF2-40B4-BE49-F238E27FC236}">
                <a16:creationId xmlns:a16="http://schemas.microsoft.com/office/drawing/2014/main" id="{E0806D38-E57C-470A-A171-4C66A84FBE26}"/>
              </a:ext>
            </a:extLst>
          </p:cNvPr>
          <p:cNvPicPr>
            <a:picLocks noGrp="1" noChangeAspect="1"/>
          </p:cNvPicPr>
          <p:nvPr>
            <p:ph type="pic" sz="quarter" idx="20"/>
          </p:nvPr>
        </p:nvPicPr>
        <p:blipFill>
          <a:blip r:embed="rId2"/>
          <a:srcRect l="19620" r="19620"/>
          <a:stretch>
            <a:fillRect/>
          </a:stretch>
        </p:blipFill>
        <p:spPr>
          <a:xfrm>
            <a:off x="5617517" y="1852830"/>
            <a:ext cx="3178247" cy="3486757"/>
          </a:xfrm>
        </p:spPr>
      </p:pic>
    </p:spTree>
    <p:extLst>
      <p:ext uri="{BB962C8B-B14F-4D97-AF65-F5344CB8AC3E}">
        <p14:creationId xmlns:p14="http://schemas.microsoft.com/office/powerpoint/2010/main" val="1764984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esentation title">
            <a:extLst>
              <a:ext uri="{FF2B5EF4-FFF2-40B4-BE49-F238E27FC236}">
                <a16:creationId xmlns:a16="http://schemas.microsoft.com/office/drawing/2014/main" id="{EB970400-C50F-40EF-8E37-67E9EEDED2C7}"/>
              </a:ext>
            </a:extLst>
          </p:cNvPr>
          <p:cNvSpPr>
            <a:spLocks noGrp="1"/>
          </p:cNvSpPr>
          <p:nvPr>
            <p:ph type="title"/>
          </p:nvPr>
        </p:nvSpPr>
        <p:spPr>
          <a:xfrm>
            <a:off x="92123" y="857250"/>
            <a:ext cx="8954601" cy="1052060"/>
          </a:xfrm>
          <a:noFill/>
        </p:spPr>
        <p:txBody>
          <a:bodyPr>
            <a:noAutofit/>
          </a:bodyPr>
          <a:lstStyle/>
          <a:p>
            <a:pPr algn="ctr"/>
            <a:r>
              <a:rPr lang="en-US" sz="5400" dirty="0">
                <a:solidFill>
                  <a:schemeClr val="accent4">
                    <a:lumMod val="40000"/>
                    <a:lumOff val="60000"/>
                  </a:schemeClr>
                </a:solidFill>
                <a:latin typeface="Arial" panose="020B0604020202020204" pitchFamily="34" charset="0"/>
                <a:cs typeface="Arial" panose="020B0604020202020204" pitchFamily="34" charset="0"/>
              </a:rPr>
              <a:t>Thank you! </a:t>
            </a:r>
            <a:endParaRPr lang="en-US" sz="4950" dirty="0">
              <a:solidFill>
                <a:schemeClr val="accent4">
                  <a:lumMod val="40000"/>
                  <a:lumOff val="60000"/>
                </a:schemeClr>
              </a:solidFill>
              <a:latin typeface="Arial" panose="020B0604020202020204" pitchFamily="34" charset="0"/>
              <a:cs typeface="Arial" panose="020B0604020202020204" pitchFamily="34" charset="0"/>
            </a:endParaRPr>
          </a:p>
        </p:txBody>
      </p:sp>
      <p:sp>
        <p:nvSpPr>
          <p:cNvPr id="11" name="Presenters' names">
            <a:extLst>
              <a:ext uri="{FF2B5EF4-FFF2-40B4-BE49-F238E27FC236}">
                <a16:creationId xmlns:a16="http://schemas.microsoft.com/office/drawing/2014/main" id="{1289616A-912E-4D34-B701-60B766416D43}"/>
              </a:ext>
            </a:extLst>
          </p:cNvPr>
          <p:cNvSpPr txBox="1"/>
          <p:nvPr/>
        </p:nvSpPr>
        <p:spPr>
          <a:xfrm>
            <a:off x="293280" y="3034253"/>
            <a:ext cx="3642159" cy="2215991"/>
          </a:xfrm>
          <a:prstGeom prst="rect">
            <a:avLst/>
          </a:prstGeom>
          <a:noFill/>
        </p:spPr>
        <p:txBody>
          <a:bodyPr wrap="square" rtlCol="0">
            <a:spAutoFit/>
          </a:bodyPr>
          <a:lstStyle/>
          <a:p>
            <a:pPr defTabSz="342900"/>
            <a:r>
              <a:rPr lang="en-US" sz="3000" b="1" dirty="0">
                <a:solidFill>
                  <a:prstClr val="white"/>
                </a:solidFill>
                <a:latin typeface="Arial" panose="020B0604020202020204" pitchFamily="34" charset="0"/>
                <a:cs typeface="Arial" panose="020B0604020202020204" pitchFamily="34" charset="0"/>
              </a:rPr>
              <a:t>Anson Green</a:t>
            </a:r>
            <a:r>
              <a:rPr lang="en-US" b="1" dirty="0">
                <a:solidFill>
                  <a:prstClr val="white"/>
                </a:solidFill>
                <a:latin typeface="Arial" panose="020B0604020202020204" pitchFamily="34" charset="0"/>
                <a:cs typeface="Arial" panose="020B0604020202020204" pitchFamily="34" charset="0"/>
              </a:rPr>
              <a:t> </a:t>
            </a:r>
            <a:br>
              <a:rPr lang="en-US" b="1" dirty="0">
                <a:solidFill>
                  <a:prstClr val="white"/>
                </a:solidFill>
                <a:latin typeface="Arial" panose="020B0604020202020204" pitchFamily="34" charset="0"/>
                <a:cs typeface="Arial" panose="020B0604020202020204" pitchFamily="34" charset="0"/>
              </a:rPr>
            </a:br>
            <a:r>
              <a:rPr lang="en-US" dirty="0">
                <a:solidFill>
                  <a:prstClr val="white"/>
                </a:solidFill>
                <a:latin typeface="Arial" panose="020B0604020202020204" pitchFamily="34" charset="0"/>
                <a:cs typeface="Arial" panose="020B0604020202020204" pitchFamily="34" charset="0"/>
              </a:rPr>
              <a:t>Senior Manager </a:t>
            </a:r>
            <a:br>
              <a:rPr lang="en-US" dirty="0">
                <a:solidFill>
                  <a:prstClr val="white"/>
                </a:solidFill>
                <a:latin typeface="Arial" panose="020B0604020202020204" pitchFamily="34" charset="0"/>
                <a:cs typeface="Arial" panose="020B0604020202020204" pitchFamily="34" charset="0"/>
              </a:rPr>
            </a:br>
            <a:r>
              <a:rPr lang="en-US" dirty="0">
                <a:solidFill>
                  <a:prstClr val="white"/>
                </a:solidFill>
                <a:latin typeface="Arial" panose="020B0604020202020204" pitchFamily="34" charset="0"/>
                <a:cs typeface="Arial" panose="020B0604020202020204" pitchFamily="34" charset="0"/>
              </a:rPr>
              <a:t>Economic Opportunity</a:t>
            </a:r>
          </a:p>
          <a:p>
            <a:pPr defTabSz="342900"/>
            <a:r>
              <a:rPr lang="en-US" dirty="0">
                <a:solidFill>
                  <a:prstClr val="white"/>
                </a:solidFill>
                <a:latin typeface="Arial" panose="020B0604020202020204" pitchFamily="34" charset="0"/>
                <a:cs typeface="Arial" panose="020B0604020202020204" pitchFamily="34" charset="0"/>
              </a:rPr>
              <a:t>Corporate Social Responsibility </a:t>
            </a:r>
          </a:p>
          <a:p>
            <a:pPr defTabSz="342900"/>
            <a:r>
              <a:rPr lang="en-US" dirty="0">
                <a:solidFill>
                  <a:prstClr val="white"/>
                </a:solidFill>
                <a:latin typeface="Arial" panose="020B0604020202020204" pitchFamily="34" charset="0"/>
                <a:cs typeface="Arial" panose="020B0604020202020204" pitchFamily="34" charset="0"/>
              </a:rPr>
              <a:t>Tyson Foods</a:t>
            </a:r>
          </a:p>
          <a:p>
            <a:pPr defTabSz="342900"/>
            <a:endParaRPr lang="en-US" dirty="0">
              <a:solidFill>
                <a:prstClr val="white"/>
              </a:solidFill>
              <a:latin typeface="Arial" panose="020B0604020202020204" pitchFamily="34" charset="0"/>
              <a:cs typeface="Arial" panose="020B0604020202020204" pitchFamily="34" charset="0"/>
            </a:endParaRPr>
          </a:p>
          <a:p>
            <a:pPr defTabSz="342900"/>
            <a:r>
              <a:rPr lang="en-US" dirty="0">
                <a:solidFill>
                  <a:prstClr val="white"/>
                </a:solidFill>
                <a:latin typeface="Arial" panose="020B0604020202020204" pitchFamily="34" charset="0"/>
                <a:cs typeface="Arial" panose="020B0604020202020204" pitchFamily="34" charset="0"/>
              </a:rPr>
              <a:t>anson.green@tyson.com  </a:t>
            </a:r>
          </a:p>
        </p:txBody>
      </p:sp>
      <p:grpSp>
        <p:nvGrpSpPr>
          <p:cNvPr id="6" name="Group 5">
            <a:extLst>
              <a:ext uri="{FF2B5EF4-FFF2-40B4-BE49-F238E27FC236}">
                <a16:creationId xmlns:a16="http://schemas.microsoft.com/office/drawing/2014/main" id="{36471593-8200-463F-8FC8-5006A7178B71}"/>
              </a:ext>
            </a:extLst>
          </p:cNvPr>
          <p:cNvGrpSpPr/>
          <p:nvPr/>
        </p:nvGrpSpPr>
        <p:grpSpPr>
          <a:xfrm>
            <a:off x="4162492" y="1963384"/>
            <a:ext cx="5107250" cy="4148820"/>
            <a:chOff x="5549989" y="1474845"/>
            <a:chExt cx="6809667" cy="5531760"/>
          </a:xfrm>
        </p:grpSpPr>
        <p:pic>
          <p:nvPicPr>
            <p:cNvPr id="34" name="Female Welder" descr="Picture of a female welder holding her certificate.">
              <a:extLst>
                <a:ext uri="{FF2B5EF4-FFF2-40B4-BE49-F238E27FC236}">
                  <a16:creationId xmlns:a16="http://schemas.microsoft.com/office/drawing/2014/main" id="{3FCAFB88-143E-45F9-920F-38DB053193FB}"/>
                </a:ext>
              </a:extLst>
            </p:cNvPr>
            <p:cNvPicPr>
              <a:picLocks noChangeAspect="1"/>
            </p:cNvPicPr>
            <p:nvPr/>
          </p:nvPicPr>
          <p:blipFill>
            <a:blip r:embed="rId3"/>
            <a:stretch>
              <a:fillRect/>
            </a:stretch>
          </p:blipFill>
          <p:spPr>
            <a:xfrm>
              <a:off x="5549989" y="1474845"/>
              <a:ext cx="3322596" cy="4257274"/>
            </a:xfrm>
            <a:prstGeom prst="rect">
              <a:avLst/>
            </a:prstGeom>
            <a:ln>
              <a:noFill/>
            </a:ln>
            <a:effectLst>
              <a:outerShdw blurRad="292100" dist="139700" dir="2700000" algn="tl" rotWithShape="0">
                <a:srgbClr val="333333">
                  <a:alpha val="65000"/>
                </a:srgbClr>
              </a:outerShdw>
            </a:effectLst>
          </p:spPr>
        </p:pic>
        <p:pic>
          <p:nvPicPr>
            <p:cNvPr id="7" name="Upward Academy class" descr="Picture of Tyson employees posing for a picture with their Upward Academy bags and class materials.">
              <a:extLst>
                <a:ext uri="{FF2B5EF4-FFF2-40B4-BE49-F238E27FC236}">
                  <a16:creationId xmlns:a16="http://schemas.microsoft.com/office/drawing/2014/main" id="{A0640227-1340-4272-96FB-288FA8CC7088}"/>
                </a:ext>
              </a:extLst>
            </p:cNvPr>
            <p:cNvPicPr>
              <a:picLocks noChangeAspect="1"/>
            </p:cNvPicPr>
            <p:nvPr/>
          </p:nvPicPr>
          <p:blipFill rotWithShape="1">
            <a:blip r:embed="rId4"/>
            <a:srcRect t="7203" b="10773"/>
            <a:stretch/>
          </p:blipFill>
          <p:spPr>
            <a:xfrm>
              <a:off x="8486260" y="3348930"/>
              <a:ext cx="3873396" cy="3657675"/>
            </a:xfrm>
            <a:prstGeom prst="rect">
              <a:avLst/>
            </a:prstGeom>
            <a:ln>
              <a:noFill/>
            </a:ln>
            <a:effectLst>
              <a:outerShdw blurRad="292100" dist="139700" dir="2700000" algn="tl" rotWithShape="0">
                <a:srgbClr val="333333">
                  <a:alpha val="65000"/>
                </a:srgbClr>
              </a:outerShdw>
            </a:effectLst>
          </p:spPr>
        </p:pic>
        <p:pic>
          <p:nvPicPr>
            <p:cNvPr id="3" name="Picture 2" descr="A person standing in front of a computer&#10;&#10;Description automatically generated">
              <a:extLst>
                <a:ext uri="{FF2B5EF4-FFF2-40B4-BE49-F238E27FC236}">
                  <a16:creationId xmlns:a16="http://schemas.microsoft.com/office/drawing/2014/main" id="{0B3AA951-B86D-4E13-BBAA-D6D0A4ACD7F7}"/>
                </a:ext>
              </a:extLst>
            </p:cNvPr>
            <p:cNvPicPr>
              <a:picLocks noChangeAspect="1"/>
            </p:cNvPicPr>
            <p:nvPr/>
          </p:nvPicPr>
          <p:blipFill>
            <a:blip r:embed="rId5"/>
            <a:stretch>
              <a:fillRect/>
            </a:stretch>
          </p:blipFill>
          <p:spPr>
            <a:xfrm>
              <a:off x="8486260" y="1482030"/>
              <a:ext cx="3314700" cy="1866900"/>
            </a:xfrm>
            <a:prstGeom prst="rect">
              <a:avLst/>
            </a:prstGeom>
          </p:spPr>
        </p:pic>
      </p:grpSp>
    </p:spTree>
    <p:extLst>
      <p:ext uri="{BB962C8B-B14F-4D97-AF65-F5344CB8AC3E}">
        <p14:creationId xmlns:p14="http://schemas.microsoft.com/office/powerpoint/2010/main" val="2472527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996A3-8BD1-4C81-A37D-CDCBA4893305}"/>
              </a:ext>
            </a:extLst>
          </p:cNvPr>
          <p:cNvSpPr>
            <a:spLocks noGrp="1"/>
          </p:cNvSpPr>
          <p:nvPr>
            <p:ph type="title"/>
          </p:nvPr>
        </p:nvSpPr>
        <p:spPr/>
        <p:txBody>
          <a:bodyPr/>
          <a:lstStyle/>
          <a:p>
            <a:r>
              <a:rPr lang="en-US" dirty="0"/>
              <a:t>AESIS Review</a:t>
            </a:r>
          </a:p>
        </p:txBody>
      </p:sp>
      <p:sp>
        <p:nvSpPr>
          <p:cNvPr id="3" name="Content Placeholder 2">
            <a:extLst>
              <a:ext uri="{FF2B5EF4-FFF2-40B4-BE49-F238E27FC236}">
                <a16:creationId xmlns:a16="http://schemas.microsoft.com/office/drawing/2014/main" id="{A480AECD-5B7C-4C9B-A726-A0EB34A54006}"/>
              </a:ext>
            </a:extLst>
          </p:cNvPr>
          <p:cNvSpPr>
            <a:spLocks noGrp="1"/>
          </p:cNvSpPr>
          <p:nvPr>
            <p:ph idx="1"/>
          </p:nvPr>
        </p:nvSpPr>
        <p:spPr/>
        <p:txBody>
          <a:bodyPr/>
          <a:lstStyle/>
          <a:p>
            <a:r>
              <a:rPr lang="en-US" dirty="0"/>
              <a:t>Student Rollover</a:t>
            </a:r>
          </a:p>
          <a:p>
            <a:r>
              <a:rPr lang="en-US" dirty="0"/>
              <a:t>Fall AESIS Training</a:t>
            </a:r>
          </a:p>
          <a:p>
            <a:pPr lvl="1"/>
            <a:r>
              <a:rPr lang="en-US" dirty="0"/>
              <a:t>September 16</a:t>
            </a:r>
            <a:r>
              <a:rPr lang="en-US" baseline="30000" dirty="0"/>
              <a:t>th</a:t>
            </a:r>
            <a:r>
              <a:rPr lang="en-US" dirty="0"/>
              <a:t>, 2020 at 2:00 pm</a:t>
            </a:r>
          </a:p>
        </p:txBody>
      </p:sp>
    </p:spTree>
    <p:extLst>
      <p:ext uri="{BB962C8B-B14F-4D97-AF65-F5344CB8AC3E}">
        <p14:creationId xmlns:p14="http://schemas.microsoft.com/office/powerpoint/2010/main" val="500812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F734B-7E20-440C-8E5B-7B59A2FD61E3}"/>
              </a:ext>
            </a:extLst>
          </p:cNvPr>
          <p:cNvSpPr>
            <a:spLocks noGrp="1"/>
          </p:cNvSpPr>
          <p:nvPr>
            <p:ph type="title"/>
          </p:nvPr>
        </p:nvSpPr>
        <p:spPr/>
        <p:txBody>
          <a:bodyPr>
            <a:normAutofit/>
          </a:bodyPr>
          <a:lstStyle/>
          <a:p>
            <a:r>
              <a:rPr lang="en-US" dirty="0"/>
              <a:t>Program Review, Fiscal Monitoring, and Data Quality</a:t>
            </a:r>
          </a:p>
        </p:txBody>
      </p:sp>
      <p:sp>
        <p:nvSpPr>
          <p:cNvPr id="3" name="Content Placeholder 2">
            <a:extLst>
              <a:ext uri="{FF2B5EF4-FFF2-40B4-BE49-F238E27FC236}">
                <a16:creationId xmlns:a16="http://schemas.microsoft.com/office/drawing/2014/main" id="{AA8C860D-519E-41FE-B292-F1A5E910F77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0639947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CEBC2-ACC9-4763-A616-42C5B9E8295F}"/>
              </a:ext>
            </a:extLst>
          </p:cNvPr>
          <p:cNvSpPr>
            <a:spLocks noGrp="1"/>
          </p:cNvSpPr>
          <p:nvPr>
            <p:ph type="title"/>
          </p:nvPr>
        </p:nvSpPr>
        <p:spPr>
          <a:xfrm>
            <a:off x="1750142" y="365126"/>
            <a:ext cx="7010400" cy="6111874"/>
          </a:xfrm>
        </p:spPr>
        <p:txBody>
          <a:bodyPr/>
          <a:lstStyle/>
          <a:p>
            <a:pPr algn="ctr"/>
            <a:r>
              <a:rPr lang="en-US" dirty="0"/>
              <a:t>Trivia Question #9</a:t>
            </a:r>
          </a:p>
        </p:txBody>
      </p:sp>
    </p:spTree>
    <p:extLst>
      <p:ext uri="{BB962C8B-B14F-4D97-AF65-F5344CB8AC3E}">
        <p14:creationId xmlns:p14="http://schemas.microsoft.com/office/powerpoint/2010/main" val="4688707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C00D7-3A27-4DAE-A91D-5BBA5D6BC7E2}"/>
              </a:ext>
            </a:extLst>
          </p:cNvPr>
          <p:cNvSpPr>
            <a:spLocks noGrp="1"/>
          </p:cNvSpPr>
          <p:nvPr>
            <p:ph type="title"/>
          </p:nvPr>
        </p:nvSpPr>
        <p:spPr/>
        <p:txBody>
          <a:bodyPr/>
          <a:lstStyle/>
          <a:p>
            <a:r>
              <a:rPr lang="en-US" dirty="0"/>
              <a:t>Professional Development Update and Reminders</a:t>
            </a:r>
          </a:p>
        </p:txBody>
      </p:sp>
      <p:sp>
        <p:nvSpPr>
          <p:cNvPr id="3" name="Content Placeholder 2">
            <a:extLst>
              <a:ext uri="{FF2B5EF4-FFF2-40B4-BE49-F238E27FC236}">
                <a16:creationId xmlns:a16="http://schemas.microsoft.com/office/drawing/2014/main" id="{7A401C75-C50D-4C1E-9E9D-3000FBFB7746}"/>
              </a:ext>
            </a:extLst>
          </p:cNvPr>
          <p:cNvSpPr>
            <a:spLocks noGrp="1"/>
          </p:cNvSpPr>
          <p:nvPr>
            <p:ph idx="1"/>
          </p:nvPr>
        </p:nvSpPr>
        <p:spPr/>
        <p:txBody>
          <a:bodyPr>
            <a:normAutofit lnSpcReduction="10000"/>
          </a:bodyPr>
          <a:lstStyle/>
          <a:p>
            <a:r>
              <a:rPr lang="en-US" dirty="0"/>
              <a:t>Send PD requests to Erin at  </a:t>
            </a:r>
            <a:r>
              <a:rPr lang="en-US" dirty="0">
                <a:solidFill>
                  <a:srgbClr val="0070C0"/>
                </a:solidFill>
                <a:hlinkClick r:id="rId2">
                  <a:extLst>
                    <a:ext uri="{A12FA001-AC4F-418D-AE19-62706E023703}">
                      <ahyp:hlinkClr xmlns:ahyp="http://schemas.microsoft.com/office/drawing/2018/hyperlinkcolor" val="tx"/>
                    </a:ext>
                  </a:extLst>
                </a:hlinkClick>
              </a:rPr>
              <a:t>eguardiola@ksbor.org</a:t>
            </a:r>
            <a:r>
              <a:rPr lang="en-US" dirty="0">
                <a:solidFill>
                  <a:srgbClr val="0070C0"/>
                </a:solidFill>
              </a:rPr>
              <a:t> </a:t>
            </a:r>
          </a:p>
          <a:p>
            <a:r>
              <a:rPr lang="en-US" dirty="0"/>
              <a:t>Submit requests on the provided form.</a:t>
            </a:r>
            <a:endParaRPr lang="en-US" dirty="0">
              <a:solidFill>
                <a:srgbClr val="0070C0"/>
              </a:solidFill>
            </a:endParaRPr>
          </a:p>
          <a:p>
            <a:r>
              <a:rPr lang="en-US" dirty="0"/>
              <a:t>Anything involving out of state travel is currently on hold.</a:t>
            </a:r>
          </a:p>
          <a:p>
            <a:r>
              <a:rPr lang="en-US" dirty="0"/>
              <a:t>Reminder that when you ask for money, you need to draw it.</a:t>
            </a:r>
          </a:p>
          <a:p>
            <a:r>
              <a:rPr lang="en-US" dirty="0"/>
              <a:t>If we are funding something with a deliverable, we require a copy of that deliverable with the final report.</a:t>
            </a:r>
          </a:p>
        </p:txBody>
      </p:sp>
    </p:spTree>
    <p:extLst>
      <p:ext uri="{BB962C8B-B14F-4D97-AF65-F5344CB8AC3E}">
        <p14:creationId xmlns:p14="http://schemas.microsoft.com/office/powerpoint/2010/main" val="14261863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66E2C-D9DE-496C-A2F0-B8CB8F6AB972}"/>
              </a:ext>
            </a:extLst>
          </p:cNvPr>
          <p:cNvSpPr>
            <a:spLocks noGrp="1"/>
          </p:cNvSpPr>
          <p:nvPr>
            <p:ph type="title"/>
          </p:nvPr>
        </p:nvSpPr>
        <p:spPr/>
        <p:txBody>
          <a:bodyPr/>
          <a:lstStyle/>
          <a:p>
            <a:r>
              <a:rPr lang="en-US" dirty="0"/>
              <a:t>NEW Professional Development Opportunity</a:t>
            </a:r>
          </a:p>
        </p:txBody>
      </p:sp>
      <p:sp>
        <p:nvSpPr>
          <p:cNvPr id="3" name="Content Placeholder 2">
            <a:extLst>
              <a:ext uri="{FF2B5EF4-FFF2-40B4-BE49-F238E27FC236}">
                <a16:creationId xmlns:a16="http://schemas.microsoft.com/office/drawing/2014/main" id="{6316F54D-45EE-4559-899F-7B2585F4CF90}"/>
              </a:ext>
            </a:extLst>
          </p:cNvPr>
          <p:cNvSpPr>
            <a:spLocks noGrp="1"/>
          </p:cNvSpPr>
          <p:nvPr>
            <p:ph idx="1"/>
          </p:nvPr>
        </p:nvSpPr>
        <p:spPr/>
        <p:txBody>
          <a:bodyPr/>
          <a:lstStyle/>
          <a:p>
            <a:r>
              <a:rPr lang="en-US" dirty="0"/>
              <a:t>Working with Dr. Len Bogner to develop online training modules for adult education faculty</a:t>
            </a:r>
          </a:p>
          <a:p>
            <a:pPr lvl="1"/>
            <a:r>
              <a:rPr lang="en-US" dirty="0"/>
              <a:t>Theories relevant to adult learning</a:t>
            </a:r>
          </a:p>
          <a:p>
            <a:pPr lvl="1"/>
            <a:r>
              <a:rPr lang="en-US" dirty="0"/>
              <a:t>Instructional methods necessary to effectively instruct adult students</a:t>
            </a:r>
          </a:p>
          <a:p>
            <a:pPr lvl="1"/>
            <a:r>
              <a:rPr lang="en-US" dirty="0"/>
              <a:t>Planning and delivering a lesson based on theories and methods described</a:t>
            </a:r>
          </a:p>
        </p:txBody>
      </p:sp>
    </p:spTree>
    <p:extLst>
      <p:ext uri="{BB962C8B-B14F-4D97-AF65-F5344CB8AC3E}">
        <p14:creationId xmlns:p14="http://schemas.microsoft.com/office/powerpoint/2010/main" val="26445597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CEBC2-ACC9-4763-A616-42C5B9E8295F}"/>
              </a:ext>
            </a:extLst>
          </p:cNvPr>
          <p:cNvSpPr>
            <a:spLocks noGrp="1"/>
          </p:cNvSpPr>
          <p:nvPr>
            <p:ph type="title"/>
          </p:nvPr>
        </p:nvSpPr>
        <p:spPr>
          <a:xfrm>
            <a:off x="1750142" y="365126"/>
            <a:ext cx="7010400" cy="6111874"/>
          </a:xfrm>
        </p:spPr>
        <p:txBody>
          <a:bodyPr/>
          <a:lstStyle/>
          <a:p>
            <a:pPr algn="ctr"/>
            <a:r>
              <a:rPr lang="en-US" dirty="0"/>
              <a:t>Trivia Question #10</a:t>
            </a:r>
          </a:p>
        </p:txBody>
      </p:sp>
    </p:spTree>
    <p:extLst>
      <p:ext uri="{BB962C8B-B14F-4D97-AF65-F5344CB8AC3E}">
        <p14:creationId xmlns:p14="http://schemas.microsoft.com/office/powerpoint/2010/main" val="34559500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CE0BB-D86F-440E-86E9-9356B2CCB944}"/>
              </a:ext>
            </a:extLst>
          </p:cNvPr>
          <p:cNvSpPr>
            <a:spLocks noGrp="1"/>
          </p:cNvSpPr>
          <p:nvPr>
            <p:ph type="title"/>
          </p:nvPr>
        </p:nvSpPr>
        <p:spPr/>
        <p:txBody>
          <a:bodyPr/>
          <a:lstStyle/>
          <a:p>
            <a:r>
              <a:rPr lang="en-US" dirty="0"/>
              <a:t>Let’s Wrap It Up!</a:t>
            </a:r>
          </a:p>
        </p:txBody>
      </p:sp>
      <p:sp>
        <p:nvSpPr>
          <p:cNvPr id="3" name="Content Placeholder 2">
            <a:extLst>
              <a:ext uri="{FF2B5EF4-FFF2-40B4-BE49-F238E27FC236}">
                <a16:creationId xmlns:a16="http://schemas.microsoft.com/office/drawing/2014/main" id="{A4951EB6-081F-4509-9FED-0F9122F9ED01}"/>
              </a:ext>
            </a:extLst>
          </p:cNvPr>
          <p:cNvSpPr>
            <a:spLocks noGrp="1"/>
          </p:cNvSpPr>
          <p:nvPr>
            <p:ph idx="1"/>
          </p:nvPr>
        </p:nvSpPr>
        <p:spPr/>
        <p:txBody>
          <a:bodyPr/>
          <a:lstStyle/>
          <a:p>
            <a:r>
              <a:rPr lang="en-US" dirty="0"/>
              <a:t>Next steps</a:t>
            </a:r>
          </a:p>
          <a:p>
            <a:pPr lvl="1"/>
            <a:r>
              <a:rPr lang="en-US" dirty="0"/>
              <a:t>Future training needs/opportunities</a:t>
            </a:r>
          </a:p>
          <a:p>
            <a:pPr lvl="1"/>
            <a:r>
              <a:rPr lang="en-US" dirty="0"/>
              <a:t>How can KBOR staff assist you?</a:t>
            </a:r>
          </a:p>
          <a:p>
            <a:r>
              <a:rPr lang="en-US" dirty="0"/>
              <a:t>Summer 2021 meeting</a:t>
            </a:r>
          </a:p>
          <a:p>
            <a:r>
              <a:rPr lang="en-US" dirty="0"/>
              <a:t>Trivia winners</a:t>
            </a:r>
          </a:p>
          <a:p>
            <a:pPr lvl="1"/>
            <a:r>
              <a:rPr lang="en-US" dirty="0"/>
              <a:t>Send Connie mailing address</a:t>
            </a:r>
          </a:p>
          <a:p>
            <a:r>
              <a:rPr lang="en-US" dirty="0"/>
              <a:t>Survey - </a:t>
            </a:r>
            <a:r>
              <a:rPr lang="en-US" dirty="0">
                <a:solidFill>
                  <a:srgbClr val="0070C0"/>
                </a:solidFill>
                <a:hlinkClick r:id="rId2">
                  <a:extLst>
                    <a:ext uri="{A12FA001-AC4F-418D-AE19-62706E023703}">
                      <ahyp:hlinkClr xmlns:ahyp="http://schemas.microsoft.com/office/drawing/2018/hyperlinkcolor" val="tx"/>
                    </a:ext>
                  </a:extLst>
                </a:hlinkClick>
              </a:rPr>
              <a:t>https://tinyurl.com/y6en829z</a:t>
            </a:r>
            <a:endParaRPr lang="en-US" dirty="0">
              <a:solidFill>
                <a:srgbClr val="0070C0"/>
              </a:solidFill>
            </a:endParaRPr>
          </a:p>
          <a:p>
            <a:r>
              <a:rPr lang="en-US" dirty="0"/>
              <a:t>Questions?</a:t>
            </a:r>
          </a:p>
        </p:txBody>
      </p:sp>
    </p:spTree>
    <p:extLst>
      <p:ext uri="{BB962C8B-B14F-4D97-AF65-F5344CB8AC3E}">
        <p14:creationId xmlns:p14="http://schemas.microsoft.com/office/powerpoint/2010/main" val="3392960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F1669-8CEA-497E-811C-E3CE76FB8338}"/>
              </a:ext>
            </a:extLst>
          </p:cNvPr>
          <p:cNvSpPr>
            <a:spLocks noGrp="1"/>
          </p:cNvSpPr>
          <p:nvPr>
            <p:ph type="title"/>
          </p:nvPr>
        </p:nvSpPr>
        <p:spPr>
          <a:xfrm>
            <a:off x="1541418" y="301718"/>
            <a:ext cx="6990733" cy="666840"/>
          </a:xfrm>
        </p:spPr>
        <p:txBody>
          <a:bodyPr>
            <a:normAutofit/>
          </a:bodyPr>
          <a:lstStyle/>
          <a:p>
            <a:pPr algn="ctr"/>
            <a:r>
              <a:rPr lang="en-US" sz="3200" b="1" dirty="0">
                <a:latin typeface="Arial" panose="020B0604020202020204" pitchFamily="34" charset="0"/>
                <a:cs typeface="Arial" panose="020B0604020202020204" pitchFamily="34" charset="0"/>
              </a:rPr>
              <a:t>GED ONLINE PROCTORING</a:t>
            </a:r>
          </a:p>
        </p:txBody>
      </p:sp>
      <p:sp>
        <p:nvSpPr>
          <p:cNvPr id="3" name="Content Placeholder 2">
            <a:extLst>
              <a:ext uri="{FF2B5EF4-FFF2-40B4-BE49-F238E27FC236}">
                <a16:creationId xmlns:a16="http://schemas.microsoft.com/office/drawing/2014/main" id="{8765AC13-3CD1-4E75-BD0A-9CD2B4646B2E}"/>
              </a:ext>
            </a:extLst>
          </p:cNvPr>
          <p:cNvSpPr>
            <a:spLocks noGrp="1"/>
          </p:cNvSpPr>
          <p:nvPr>
            <p:ph idx="1"/>
          </p:nvPr>
        </p:nvSpPr>
        <p:spPr/>
        <p:txBody>
          <a:bodyPr/>
          <a:lstStyle/>
          <a:p>
            <a:pPr marL="0" indent="0">
              <a:buNone/>
            </a:pPr>
            <a:endParaRPr lang="en-US" dirty="0"/>
          </a:p>
        </p:txBody>
      </p:sp>
      <p:pic>
        <p:nvPicPr>
          <p:cNvPr id="4" name="Picture 3">
            <a:extLst>
              <a:ext uri="{FF2B5EF4-FFF2-40B4-BE49-F238E27FC236}">
                <a16:creationId xmlns:a16="http://schemas.microsoft.com/office/drawing/2014/main" id="{E32EB28F-2DB6-42E4-A4DE-A26E61D15987}"/>
              </a:ext>
            </a:extLst>
          </p:cNvPr>
          <p:cNvPicPr>
            <a:picLocks noChangeAspect="1"/>
          </p:cNvPicPr>
          <p:nvPr/>
        </p:nvPicPr>
        <p:blipFill>
          <a:blip r:embed="rId2"/>
          <a:stretch>
            <a:fillRect/>
          </a:stretch>
        </p:blipFill>
        <p:spPr>
          <a:xfrm>
            <a:off x="1541418" y="1031967"/>
            <a:ext cx="7367452" cy="5657623"/>
          </a:xfrm>
          <a:prstGeom prst="rect">
            <a:avLst/>
          </a:prstGeom>
        </p:spPr>
      </p:pic>
    </p:spTree>
    <p:extLst>
      <p:ext uri="{BB962C8B-B14F-4D97-AF65-F5344CB8AC3E}">
        <p14:creationId xmlns:p14="http://schemas.microsoft.com/office/powerpoint/2010/main" val="18681855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3C06C-B5BB-43CB-B1DB-5C39C0141D12}"/>
              </a:ext>
            </a:extLst>
          </p:cNvPr>
          <p:cNvSpPr>
            <a:spLocks noGrp="1"/>
          </p:cNvSpPr>
          <p:nvPr>
            <p:ph type="title"/>
          </p:nvPr>
        </p:nvSpPr>
        <p:spPr>
          <a:xfrm>
            <a:off x="1750142" y="365127"/>
            <a:ext cx="6990733" cy="987424"/>
          </a:xfrm>
        </p:spPr>
        <p:txBody>
          <a:bodyPr>
            <a:normAutofit/>
          </a:bodyPr>
          <a:lstStyle/>
          <a:p>
            <a:pPr algn="ctr"/>
            <a:r>
              <a:rPr lang="en-US" sz="3200" b="1" dirty="0">
                <a:latin typeface="Arial" panose="020B0604020202020204" pitchFamily="34" charset="0"/>
                <a:cs typeface="Arial" panose="020B0604020202020204" pitchFamily="34" charset="0"/>
              </a:rPr>
              <a:t>Online Proctoring-KS</a:t>
            </a:r>
            <a:br>
              <a:rPr lang="en-US" sz="3200" b="1" dirty="0">
                <a:latin typeface="Arial" panose="020B0604020202020204" pitchFamily="34" charset="0"/>
                <a:cs typeface="Arial" panose="020B0604020202020204" pitchFamily="34" charset="0"/>
              </a:rPr>
            </a:br>
            <a:r>
              <a:rPr lang="en-US" sz="1400" b="1" dirty="0">
                <a:latin typeface="Arial" panose="020B0604020202020204" pitchFamily="34" charset="0"/>
                <a:cs typeface="Arial" panose="020B0604020202020204" pitchFamily="34" charset="0"/>
              </a:rPr>
              <a:t>as of July 22, 2020</a:t>
            </a:r>
            <a:endParaRPr lang="en-US" sz="32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57BCD8E5-D69D-4062-8032-B0B8D47B6F77}"/>
              </a:ext>
            </a:extLst>
          </p:cNvPr>
          <p:cNvSpPr>
            <a:spLocks noGrp="1"/>
          </p:cNvSpPr>
          <p:nvPr>
            <p:ph idx="1"/>
          </p:nvPr>
        </p:nvSpPr>
        <p:spPr/>
        <p:txBody>
          <a:bodyPr/>
          <a:lstStyle/>
          <a:p>
            <a:pPr lvl="0"/>
            <a:r>
              <a:rPr lang="en-US" dirty="0"/>
              <a:t>12 test-takers</a:t>
            </a:r>
          </a:p>
          <a:p>
            <a:pPr lvl="0"/>
            <a:r>
              <a:rPr lang="en-US" dirty="0"/>
              <a:t>9 completers</a:t>
            </a:r>
          </a:p>
          <a:p>
            <a:pPr lvl="0"/>
            <a:r>
              <a:rPr lang="en-US" dirty="0"/>
              <a:t>6 passers</a:t>
            </a:r>
          </a:p>
          <a:p>
            <a:pPr lvl="0"/>
            <a:r>
              <a:rPr lang="en-US" dirty="0"/>
              <a:t>33 total OP modules delivered thus far</a:t>
            </a:r>
          </a:p>
          <a:p>
            <a:endParaRPr lang="en-US" dirty="0"/>
          </a:p>
        </p:txBody>
      </p:sp>
    </p:spTree>
    <p:extLst>
      <p:ext uri="{BB962C8B-B14F-4D97-AF65-F5344CB8AC3E}">
        <p14:creationId xmlns:p14="http://schemas.microsoft.com/office/powerpoint/2010/main" val="624387788"/>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DE791C"/>
      </a:dk2>
      <a:lt2>
        <a:srgbClr val="B9C7D4"/>
      </a:lt2>
      <a:accent1>
        <a:srgbClr val="003A63"/>
      </a:accent1>
      <a:accent2>
        <a:srgbClr val="D59F0F"/>
      </a:accent2>
      <a:accent3>
        <a:srgbClr val="BF311A"/>
      </a:accent3>
      <a:accent4>
        <a:srgbClr val="679146"/>
      </a:accent4>
      <a:accent5>
        <a:srgbClr val="621A4B"/>
      </a:accent5>
      <a:accent6>
        <a:srgbClr val="919195"/>
      </a:accent6>
      <a:hlink>
        <a:srgbClr val="FFE292"/>
      </a:hlink>
      <a:folHlink>
        <a:srgbClr val="F7A381"/>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BOR_Template.potx" id="{091AE09C-06C0-4821-AB5B-54ABDA6E65F4}" vid="{C740FC2F-FC94-4CCE-9CAC-21BC1893000E}"/>
    </a:ext>
  </a:extLst>
</a:theme>
</file>

<file path=ppt/theme/theme2.xml><?xml version="1.0" encoding="utf-8"?>
<a:theme xmlns:a="http://schemas.openxmlformats.org/drawingml/2006/main" name="DAR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wis"/>
        <a:ea typeface=""/>
        <a:cs typeface=""/>
      </a:majorFont>
      <a:minorFont>
        <a:latin typeface="Calibri"/>
        <a:ea typeface=""/>
        <a:cs typeface=""/>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BeatingTheBottomLine.2.5.20.potx" id="{BFAADBA4-1E6E-4452-A157-F90041209C95}" vid="{41672338-22C6-4E7B-A856-7CC34700BC4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KBOR Powerpoint</Template>
  <TotalTime>20</TotalTime>
  <Words>2727</Words>
  <Application>Microsoft Office PowerPoint</Application>
  <PresentationFormat>On-screen Show (4:3)</PresentationFormat>
  <Paragraphs>553</Paragraphs>
  <Slides>78</Slides>
  <Notes>7</Notes>
  <HiddenSlides>9</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78</vt:i4>
      </vt:variant>
    </vt:vector>
  </HeadingPairs>
  <TitlesOfParts>
    <vt:vector size="91" baseType="lpstr">
      <vt:lpstr>Arial</vt:lpstr>
      <vt:lpstr>Calibri</vt:lpstr>
      <vt:lpstr>Calibri Light</vt:lpstr>
      <vt:lpstr>Century Gothic</vt:lpstr>
      <vt:lpstr>Ink Free</vt:lpstr>
      <vt:lpstr>Open Sans</vt:lpstr>
      <vt:lpstr>Open Sans Light</vt:lpstr>
      <vt:lpstr>Open Sans Semibold</vt:lpstr>
      <vt:lpstr>swis</vt:lpstr>
      <vt:lpstr>Wingdings</vt:lpstr>
      <vt:lpstr>Office Theme</vt:lpstr>
      <vt:lpstr>DARK</vt:lpstr>
      <vt:lpstr>Acrobat Document</vt:lpstr>
      <vt:lpstr>Summer Adult Education Directors Meeting</vt:lpstr>
      <vt:lpstr>Welcome and Introductions</vt:lpstr>
      <vt:lpstr>Trivia Question #1</vt:lpstr>
      <vt:lpstr>GED Update</vt:lpstr>
      <vt:lpstr>GED STATISTICS July 1, 2019-June 30, 2020</vt:lpstr>
      <vt:lpstr>GED Information</vt:lpstr>
      <vt:lpstr>PREP CONNECT &amp; DEMO ACCOUNT</vt:lpstr>
      <vt:lpstr>GED ONLINE PROCTORING</vt:lpstr>
      <vt:lpstr>Online Proctoring-KS as of July 22, 2020</vt:lpstr>
      <vt:lpstr> CCRS </vt:lpstr>
      <vt:lpstr>CCRS Continued</vt:lpstr>
      <vt:lpstr>Time &amp; Effort Update</vt:lpstr>
      <vt:lpstr>Time &amp; Effort Update</vt:lpstr>
      <vt:lpstr>Trivia Question #2</vt:lpstr>
      <vt:lpstr>Career Navigator </vt:lpstr>
      <vt:lpstr>Trivia Question #3</vt:lpstr>
      <vt:lpstr>PowerPoint Presentation</vt:lpstr>
      <vt:lpstr>AO-K @ Work Documents</vt:lpstr>
      <vt:lpstr>AO-K @ Work Posters</vt:lpstr>
      <vt:lpstr>AO-K @ Work Posters</vt:lpstr>
      <vt:lpstr>Trivia Question #4</vt:lpstr>
      <vt:lpstr>Kansas Pathway to Career</vt:lpstr>
      <vt:lpstr>FY20 Statewide Data Review</vt:lpstr>
      <vt:lpstr>Budget &amp; Budget Forms</vt:lpstr>
      <vt:lpstr>Trivia Question #5</vt:lpstr>
      <vt:lpstr>Summer Adult Education Directors Meeting</vt:lpstr>
      <vt:lpstr>Reflections from Day 1</vt:lpstr>
      <vt:lpstr>Trivia Question #6</vt:lpstr>
      <vt:lpstr>Corrections Education</vt:lpstr>
      <vt:lpstr>TABE  </vt:lpstr>
      <vt:lpstr>Trivia Question #7</vt:lpstr>
      <vt:lpstr>Performance Negotiations</vt:lpstr>
      <vt:lpstr>Statewide Performance Targets</vt:lpstr>
      <vt:lpstr>Trivia Question #8</vt:lpstr>
      <vt:lpstr>Program Best Practices</vt:lpstr>
      <vt:lpstr>Anson Green, Tyson Foods</vt:lpstr>
      <vt:lpstr>Strengthening Services through Employer Engagement and Remote Education</vt:lpstr>
      <vt:lpstr>What are we talking about?</vt:lpstr>
      <vt:lpstr>PowerPoint Presentation</vt:lpstr>
      <vt:lpstr>Typical Questions</vt:lpstr>
      <vt:lpstr>How Is this Funded?</vt:lpstr>
      <vt:lpstr>Why would employers  implement a workplace  literacy program?</vt:lpstr>
      <vt:lpstr>Reason 1 A Different Labor Market</vt:lpstr>
      <vt:lpstr>Impacts Reason 1—Tight Labor Market (and Different) </vt:lpstr>
      <vt:lpstr>Texas Story Reason 1— Tight Labor Market (and Different) </vt:lpstr>
      <vt:lpstr>White (non-Hispanic) &amp; Hispanics in Texas</vt:lpstr>
      <vt:lpstr>Older and Retiring </vt:lpstr>
      <vt:lpstr>Younger &amp; Growing</vt:lpstr>
      <vt:lpstr>SHARE OF COLLEGE  EDUCATED MEXICANS</vt:lpstr>
      <vt:lpstr>Reason 2 Grow Talent from Within</vt:lpstr>
      <vt:lpstr>Untapped Potential Reason 2: Grow Talent from Within</vt:lpstr>
      <vt:lpstr>Reason 3 Corporate Citizenship</vt:lpstr>
      <vt:lpstr>Recognizing Workplace  Literacy Programs</vt:lpstr>
      <vt:lpstr>Houston Methodist Research Institute Ranked by U.S. News &amp; World Report as the No. 1 hospital in Texas</vt:lpstr>
      <vt:lpstr>Transactional to Enlightened  Same Funding - Different Results </vt:lpstr>
      <vt:lpstr>Making  it Work</vt:lpstr>
      <vt:lpstr>Benefits of Public-Private Partnership</vt:lpstr>
      <vt:lpstr>How to Partner</vt:lpstr>
      <vt:lpstr>Remote Delivery  for the Pandemic</vt:lpstr>
      <vt:lpstr>PowerPoint Presentation</vt:lpstr>
      <vt:lpstr> History of Disaster Response</vt:lpstr>
      <vt:lpstr>Phases During Great Lockdown</vt:lpstr>
      <vt:lpstr>A Picture Says a Thousand Words</vt:lpstr>
      <vt:lpstr>Unemployment   =   Adult Ed Growth</vt:lpstr>
      <vt:lpstr>PowerPoint Presentation</vt:lpstr>
      <vt:lpstr>PowerPoint Presentation</vt:lpstr>
      <vt:lpstr>PowerPoint Presentation</vt:lpstr>
      <vt:lpstr>Where We Have Found Success </vt:lpstr>
      <vt:lpstr>Increasing Instructional Effectiveness</vt:lpstr>
      <vt:lpstr>The Upside to the Lockdown</vt:lpstr>
      <vt:lpstr>Thank you! </vt:lpstr>
      <vt:lpstr>AESIS Review</vt:lpstr>
      <vt:lpstr>Program Review, Fiscal Monitoring, and Data Quality</vt:lpstr>
      <vt:lpstr>Trivia Question #9</vt:lpstr>
      <vt:lpstr>Professional Development Update and Reminders</vt:lpstr>
      <vt:lpstr>NEW Professional Development Opportunity</vt:lpstr>
      <vt:lpstr>Trivia Question #10</vt:lpstr>
      <vt:lpstr>Let’s Wrap It 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Summer Adult Education Director’s Meeting</dc:title>
  <dc:creator>Guardiola, Erin</dc:creator>
  <cp:lastModifiedBy>Guardiola, Erin</cp:lastModifiedBy>
  <cp:revision>6</cp:revision>
  <dcterms:created xsi:type="dcterms:W3CDTF">2020-07-24T15:10:10Z</dcterms:created>
  <dcterms:modified xsi:type="dcterms:W3CDTF">2020-08-05T13:41:06Z</dcterms:modified>
</cp:coreProperties>
</file>